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sldIdLst>
    <p:sldId id="305" r:id="rId2"/>
    <p:sldId id="306" r:id="rId3"/>
    <p:sldId id="304" r:id="rId4"/>
    <p:sldId id="312" r:id="rId5"/>
    <p:sldId id="307" r:id="rId6"/>
    <p:sldId id="313" r:id="rId7"/>
    <p:sldId id="314" r:id="rId8"/>
    <p:sldId id="310" r:id="rId9"/>
    <p:sldId id="315" r:id="rId10"/>
    <p:sldId id="308" r:id="rId11"/>
    <p:sldId id="316" r:id="rId12"/>
    <p:sldId id="309" r:id="rId13"/>
    <p:sldId id="317" r:id="rId14"/>
    <p:sldId id="318" r:id="rId15"/>
    <p:sldId id="31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336600"/>
    <a:srgbClr val="C60CAB"/>
    <a:srgbClr val="669900"/>
    <a:srgbClr val="C40CAA"/>
    <a:srgbClr val="F779E5"/>
    <a:srgbClr val="71C70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7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 name="Group 21"/>
          <p:cNvGrpSpPr/>
          <p:nvPr/>
        </p:nvGrpSpPr>
        <p:grpSpPr>
          <a:xfrm>
            <a:off x="675431" y="-3175"/>
            <a:ext cx="7813336" cy="6861176"/>
            <a:chOff x="675431" y="-3175"/>
            <a:chExt cx="7813336" cy="6861176"/>
          </a:xfrm>
        </p:grpSpPr>
        <p:sp>
          <p:nvSpPr>
            <p:cNvPr id="11" name="Freeform 5"/>
            <p:cNvSpPr>
              <a:spLocks noEditPoints="1"/>
            </p:cNvSpPr>
            <p:nvPr/>
          </p:nvSpPr>
          <p:spPr bwMode="auto">
            <a:xfrm>
              <a:off x="675431" y="1"/>
              <a:ext cx="7813336" cy="6858000"/>
            </a:xfrm>
            <a:custGeom>
              <a:avLst/>
              <a:gdLst/>
              <a:ahLst/>
              <a:cxnLst/>
              <a:rect l="0" t="0" r="r" b="b"/>
              <a:pathLst>
                <a:path w="2459" h="2158">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2396" y="1115"/>
                  </a:move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ubicBezTo>
                    <a:pt x="2381" y="1137"/>
                    <a:pt x="2391" y="1122"/>
                    <a:pt x="2396" y="1115"/>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2378" y="1074"/>
                  </a:move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lose/>
                  <a:moveTo>
                    <a:pt x="2437" y="381"/>
                  </a:move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ubicBezTo>
                    <a:pt x="2446" y="382"/>
                    <a:pt x="2445" y="382"/>
                    <a:pt x="2445" y="381"/>
                  </a:cubicBezTo>
                  <a:cubicBezTo>
                    <a:pt x="2443" y="380"/>
                    <a:pt x="2440" y="380"/>
                    <a:pt x="2437" y="381"/>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path>
              </a:pathLst>
            </a:custGeom>
            <a:solidFill>
              <a:schemeClr val="accent1"/>
            </a:solidFill>
            <a:ln>
              <a:noFill/>
            </a:ln>
          </p:spPr>
        </p:sp>
        <p:sp>
          <p:nvSpPr>
            <p:cNvPr id="15" name="Freeform 9"/>
            <p:cNvSpPr>
              <a:spLocks noEditPoints="1"/>
            </p:cNvSpPr>
            <p:nvPr/>
          </p:nvSpPr>
          <p:spPr bwMode="auto">
            <a:xfrm>
              <a:off x="2127251" y="0"/>
              <a:ext cx="4158604" cy="6858001"/>
            </a:xfrm>
            <a:custGeom>
              <a:avLst/>
              <a:gdLst/>
              <a:ahLst/>
              <a:cxnLst/>
              <a:rect l="0" t="0" r="r" b="b"/>
              <a:pathLst>
                <a:path w="1307" h="2158">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1244" y="1115"/>
                  </a:move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ubicBezTo>
                    <a:pt x="1229" y="1137"/>
                    <a:pt x="1239" y="1122"/>
                    <a:pt x="1244" y="1115"/>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1226" y="1074"/>
                  </a:move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lose/>
                  <a:moveTo>
                    <a:pt x="1285" y="381"/>
                  </a:move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ubicBezTo>
                    <a:pt x="1294" y="382"/>
                    <a:pt x="1293" y="382"/>
                    <a:pt x="1293" y="381"/>
                  </a:cubicBezTo>
                  <a:cubicBezTo>
                    <a:pt x="1291" y="380"/>
                    <a:pt x="1288" y="380"/>
                    <a:pt x="1285" y="381"/>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path>
              </a:pathLst>
            </a:custGeom>
            <a:solidFill>
              <a:schemeClr val="accent3"/>
            </a:solidFill>
            <a:ln>
              <a:noFill/>
            </a:ln>
          </p:spPr>
        </p:sp>
        <p:sp>
          <p:nvSpPr>
            <p:cNvPr id="20" name="Freeform 13"/>
            <p:cNvSpPr>
              <a:spLocks noEditPoints="1"/>
            </p:cNvSpPr>
            <p:nvPr/>
          </p:nvSpPr>
          <p:spPr bwMode="auto">
            <a:xfrm>
              <a:off x="3253293" y="-3175"/>
              <a:ext cx="4158424" cy="6861176"/>
            </a:xfrm>
            <a:custGeom>
              <a:avLst/>
              <a:gdLst/>
              <a:ahLst/>
              <a:cxnLst/>
              <a:rect l="0" t="0" r="r" b="b"/>
              <a:pathLst>
                <a:path w="1307" h="2158">
                  <a:moveTo>
                    <a:pt x="1155" y="763"/>
                  </a:moveTo>
                  <a:cubicBezTo>
                    <a:pt x="1166" y="793"/>
                    <a:pt x="1186" y="812"/>
                    <a:pt x="1206" y="829"/>
                  </a:cubicBezTo>
                  <a:cubicBezTo>
                    <a:pt x="1208" y="831"/>
                    <a:pt x="1210" y="832"/>
                    <a:pt x="1212" y="833"/>
                  </a:cubicBezTo>
                  <a:cubicBezTo>
                    <a:pt x="1213" y="833"/>
                    <a:pt x="1214" y="833"/>
                    <a:pt x="1214"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1155" y="58"/>
                  </a:moveTo>
                  <a:cubicBezTo>
                    <a:pt x="1166" y="87"/>
                    <a:pt x="1186" y="107"/>
                    <a:pt x="1206" y="124"/>
                  </a:cubicBezTo>
                  <a:cubicBezTo>
                    <a:pt x="1208" y="125"/>
                    <a:pt x="1210" y="127"/>
                    <a:pt x="1212" y="127"/>
                  </a:cubicBezTo>
                  <a:cubicBezTo>
                    <a:pt x="1213" y="128"/>
                    <a:pt x="1214" y="128"/>
                    <a:pt x="1214"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6" y="994"/>
                    <a:pt x="87" y="977"/>
                  </a:cubicBezTo>
                  <a:cubicBezTo>
                    <a:pt x="88" y="963"/>
                    <a:pt x="89" y="940"/>
                    <a:pt x="77" y="932"/>
                  </a:cubicBezTo>
                  <a:close/>
                  <a:moveTo>
                    <a:pt x="66" y="352"/>
                  </a:moveTo>
                  <a:cubicBezTo>
                    <a:pt x="67" y="355"/>
                    <a:pt x="70" y="374"/>
                    <a:pt x="74" y="366"/>
                  </a:cubicBezTo>
                  <a:cubicBezTo>
                    <a:pt x="76" y="361"/>
                    <a:pt x="77" y="355"/>
                    <a:pt x="78" y="350"/>
                  </a:cubicBezTo>
                  <a:cubicBezTo>
                    <a:pt x="80" y="340"/>
                    <a:pt x="81" y="329"/>
                    <a:pt x="82" y="319"/>
                  </a:cubicBezTo>
                  <a:cubicBezTo>
                    <a:pt x="85" y="302"/>
                    <a:pt x="86"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1203" y="57"/>
                  </a:moveTo>
                  <a:cubicBezTo>
                    <a:pt x="1206" y="61"/>
                    <a:pt x="1220" y="86"/>
                    <a:pt x="1220" y="75"/>
                  </a:cubicBezTo>
                  <a:cubicBezTo>
                    <a:pt x="1220" y="64"/>
                    <a:pt x="1217" y="51"/>
                    <a:pt x="1214" y="40"/>
                  </a:cubicBezTo>
                  <a:cubicBezTo>
                    <a:pt x="1211" y="26"/>
                    <a:pt x="1208" y="13"/>
                    <a:pt x="1204" y="0"/>
                  </a:cubicBezTo>
                  <a:cubicBezTo>
                    <a:pt x="1173" y="0"/>
                    <a:pt x="1173" y="0"/>
                    <a:pt x="1173" y="0"/>
                  </a:cubicBezTo>
                  <a:cubicBezTo>
                    <a:pt x="1177" y="11"/>
                    <a:pt x="1182" y="21"/>
                    <a:pt x="1187" y="31"/>
                  </a:cubicBezTo>
                  <a:cubicBezTo>
                    <a:pt x="1192" y="40"/>
                    <a:pt x="1197" y="49"/>
                    <a:pt x="1203" y="57"/>
                  </a:cubicBezTo>
                  <a:close/>
                  <a:moveTo>
                    <a:pt x="49" y="1047"/>
                  </a:moveTo>
                  <a:cubicBezTo>
                    <a:pt x="45" y="1032"/>
                    <a:pt x="39" y="1009"/>
                    <a:pt x="25"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1177" y="651"/>
                  </a:moveTo>
                  <a:cubicBezTo>
                    <a:pt x="1173" y="650"/>
                    <a:pt x="1168" y="651"/>
                    <a:pt x="1165" y="655"/>
                  </a:cubicBezTo>
                  <a:cubicBezTo>
                    <a:pt x="1161" y="661"/>
                    <a:pt x="1161" y="669"/>
                    <a:pt x="1163" y="676"/>
                  </a:cubicBezTo>
                  <a:cubicBezTo>
                    <a:pt x="1169" y="697"/>
                    <a:pt x="1177" y="718"/>
                    <a:pt x="1187" y="736"/>
                  </a:cubicBezTo>
                  <a:cubicBezTo>
                    <a:pt x="1192" y="745"/>
                    <a:pt x="1197" y="754"/>
                    <a:pt x="1203" y="763"/>
                  </a:cubicBezTo>
                  <a:cubicBezTo>
                    <a:pt x="1206" y="767"/>
                    <a:pt x="1220" y="791"/>
                    <a:pt x="1220" y="781"/>
                  </a:cubicBezTo>
                  <a:cubicBezTo>
                    <a:pt x="1220" y="769"/>
                    <a:pt x="1217" y="757"/>
                    <a:pt x="1214" y="745"/>
                  </a:cubicBezTo>
                  <a:cubicBezTo>
                    <a:pt x="1211" y="728"/>
                    <a:pt x="1206" y="711"/>
                    <a:pt x="1201" y="694"/>
                  </a:cubicBezTo>
                  <a:cubicBezTo>
                    <a:pt x="1196" y="680"/>
                    <a:pt x="1191" y="656"/>
                    <a:pt x="1177" y="651"/>
                  </a:cubicBezTo>
                  <a:close/>
                  <a:moveTo>
                    <a:pt x="1201" y="1400"/>
                  </a:moveTo>
                  <a:cubicBezTo>
                    <a:pt x="1196"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7" y="1460"/>
                    <a:pt x="1203" y="1468"/>
                  </a:cubicBezTo>
                  <a:cubicBezTo>
                    <a:pt x="1206" y="1473"/>
                    <a:pt x="1220" y="1497"/>
                    <a:pt x="1220" y="1487"/>
                  </a:cubicBezTo>
                  <a:cubicBezTo>
                    <a:pt x="1220" y="1475"/>
                    <a:pt x="1217" y="1462"/>
                    <a:pt x="1214" y="1451"/>
                  </a:cubicBezTo>
                  <a:cubicBezTo>
                    <a:pt x="1211" y="1434"/>
                    <a:pt x="1206" y="1416"/>
                    <a:pt x="1201" y="1400"/>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1226" y="721"/>
                  </a:move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5" y="296"/>
                  </a:cubicBezTo>
                  <a:cubicBezTo>
                    <a:pt x="21" y="294"/>
                    <a:pt x="16" y="295"/>
                    <a:pt x="13" y="300"/>
                  </a:cubicBezTo>
                  <a:cubicBezTo>
                    <a:pt x="9" y="305"/>
                    <a:pt x="9" y="314"/>
                    <a:pt x="11" y="320"/>
                  </a:cubicBezTo>
                  <a:cubicBezTo>
                    <a:pt x="17" y="342"/>
                    <a:pt x="25" y="362"/>
                    <a:pt x="35" y="380"/>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1252" y="65"/>
                  </a:moveTo>
                  <a:cubicBezTo>
                    <a:pt x="1240" y="82"/>
                    <a:pt x="1225" y="118"/>
                    <a:pt x="1228" y="124"/>
                  </a:cubicBezTo>
                  <a:cubicBezTo>
                    <a:pt x="1231" y="130"/>
                    <a:pt x="1269" y="105"/>
                    <a:pt x="1284" y="85"/>
                  </a:cubicBezTo>
                  <a:cubicBezTo>
                    <a:pt x="1292" y="74"/>
                    <a:pt x="1307" y="52"/>
                    <a:pt x="1298" y="36"/>
                  </a:cubicBezTo>
                  <a:cubicBezTo>
                    <a:pt x="1297" y="35"/>
                    <a:pt x="1296" y="33"/>
                    <a:pt x="1294" y="32"/>
                  </a:cubicBezTo>
                  <a:cubicBezTo>
                    <a:pt x="1294" y="32"/>
                    <a:pt x="1293" y="32"/>
                    <a:pt x="1293" y="32"/>
                  </a:cubicBezTo>
                  <a:cubicBezTo>
                    <a:pt x="1291" y="30"/>
                    <a:pt x="1288" y="31"/>
                    <a:pt x="1285" y="32"/>
                  </a:cubicBezTo>
                  <a:cubicBezTo>
                    <a:pt x="1272" y="37"/>
                    <a:pt x="1261" y="51"/>
                    <a:pt x="1252" y="65"/>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06" y="1535"/>
                  </a:moveTo>
                  <a:cubicBezTo>
                    <a:pt x="1208" y="1536"/>
                    <a:pt x="1210" y="1538"/>
                    <a:pt x="1212" y="1539"/>
                  </a:cubicBezTo>
                  <a:cubicBezTo>
                    <a:pt x="1213" y="1539"/>
                    <a:pt x="1214" y="1539"/>
                    <a:pt x="1214"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6"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3" y="2158"/>
                  </a:cubicBezTo>
                  <a:cubicBezTo>
                    <a:pt x="1215" y="2158"/>
                    <a:pt x="1215" y="2158"/>
                    <a:pt x="1215" y="2158"/>
                  </a:cubicBezTo>
                  <a:cubicBezTo>
                    <a:pt x="1214" y="2158"/>
                    <a:pt x="1214" y="2157"/>
                    <a:pt x="1214" y="2156"/>
                  </a:cubicBezTo>
                  <a:cubicBezTo>
                    <a:pt x="1211" y="2139"/>
                    <a:pt x="1206" y="2122"/>
                    <a:pt x="1201" y="2105"/>
                  </a:cubicBezTo>
                  <a:close/>
                  <a:moveTo>
                    <a:pt x="1294" y="738"/>
                  </a:moveTo>
                  <a:cubicBezTo>
                    <a:pt x="1294" y="738"/>
                    <a:pt x="1293" y="737"/>
                    <a:pt x="1293" y="737"/>
                  </a:cubicBezTo>
                  <a:cubicBezTo>
                    <a:pt x="1291" y="736"/>
                    <a:pt x="1288" y="736"/>
                    <a:pt x="1285" y="737"/>
                  </a:cubicBezTo>
                  <a:cubicBezTo>
                    <a:pt x="1272" y="742"/>
                    <a:pt x="1261" y="757"/>
                    <a:pt x="1252" y="770"/>
                  </a:cubicBezTo>
                  <a:cubicBezTo>
                    <a:pt x="1240"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0"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49" y="1751"/>
                  </a:moveTo>
                  <a:cubicBezTo>
                    <a:pt x="45" y="1736"/>
                    <a:pt x="39" y="1713"/>
                    <a:pt x="25"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74" y="1778"/>
                  </a:moveTo>
                  <a:cubicBezTo>
                    <a:pt x="76" y="1773"/>
                    <a:pt x="77" y="1767"/>
                    <a:pt x="78" y="1762"/>
                  </a:cubicBezTo>
                  <a:cubicBezTo>
                    <a:pt x="80" y="1752"/>
                    <a:pt x="81" y="1742"/>
                    <a:pt x="82" y="1731"/>
                  </a:cubicBezTo>
                  <a:cubicBezTo>
                    <a:pt x="85" y="1715"/>
                    <a:pt x="86"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path>
              </a:pathLst>
            </a:custGeom>
            <a:solidFill>
              <a:schemeClr val="accent4"/>
            </a:solidFill>
            <a:ln>
              <a:noFill/>
            </a:ln>
          </p:spPr>
        </p:sp>
      </p:grpSp>
      <p:grpSp>
        <p:nvGrpSpPr>
          <p:cNvPr id="84" name="Group 83"/>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lvl1pPr>
              <a:defRPr>
                <a:solidFill>
                  <a:schemeClr val="accent1">
                    <a:lumMod val="40000"/>
                    <a:lumOff val="60000"/>
                  </a:schemeClr>
                </a:solidFill>
              </a:defRPr>
            </a:lvl1pPr>
          </a:lstStyle>
          <a:p>
            <a:fld id="{31D23193-6354-4A2C-A383-5D4B4077F191}" type="datetimeFigureOut">
              <a:rPr lang="el-GR" smtClean="0"/>
              <a:pPr/>
              <a:t>16/10/2019</a:t>
            </a:fld>
            <a:endParaRPr lang="el-GR"/>
          </a:p>
        </p:txBody>
      </p:sp>
      <p:sp>
        <p:nvSpPr>
          <p:cNvPr id="5" name="Footer Placeholder 4"/>
          <p:cNvSpPr>
            <a:spLocks noGrp="1"/>
          </p:cNvSpPr>
          <p:nvPr>
            <p:ph type="ftr" sz="quarter" idx="11"/>
          </p:nvPr>
        </p:nvSpPr>
        <p:spPr>
          <a:xfrm>
            <a:off x="3024158" y="6442525"/>
            <a:ext cx="3086100" cy="365125"/>
          </a:xfrm>
        </p:spPr>
        <p:txBody>
          <a:bodyPr/>
          <a:lstStyle>
            <a:lvl1pPr algn="ctr">
              <a:defRPr>
                <a:solidFill>
                  <a:schemeClr val="accent1">
                    <a:lumMod val="40000"/>
                    <a:lumOff val="60000"/>
                  </a:schemeClr>
                </a:solidFill>
              </a:defRPr>
            </a:lvl1pPr>
          </a:lstStyle>
          <a:p>
            <a:endParaRPr lang="el-GR"/>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solidFill>
                  <a:schemeClr val="accent1">
                    <a:lumMod val="40000"/>
                    <a:lumOff val="60000"/>
                  </a:schemeClr>
                </a:solidFill>
              </a:defRPr>
            </a:lvl1pPr>
          </a:lstStyle>
          <a:p>
            <a:fld id="{94F894E7-9235-4497-8344-F541A0038DF4}" type="slidenum">
              <a:rPr lang="el-GR" smtClean="0"/>
              <a:pPr/>
              <a:t>‹#›</a:t>
            </a:fld>
            <a:endParaRPr lang="el-GR"/>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accent1">
                    <a:lumMod val="40000"/>
                    <a:lumOff val="6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 xmlns:p14="http://schemas.microsoft.com/office/powerpoint/2010/main" val="35060516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23193-6354-4A2C-A383-5D4B4077F191}" type="datetimeFigureOut">
              <a:rPr lang="el-GR" smtClean="0"/>
              <a:pPr/>
              <a:t>16/10/2019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3616659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3" name="Freeform 5"/>
          <p:cNvSpPr>
            <a:spLocks noEditPoints="1"/>
          </p:cNvSpPr>
          <p:nvPr/>
        </p:nvSpPr>
        <p:spPr bwMode="auto">
          <a:xfrm>
            <a:off x="199569"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31D23193-6354-4A2C-A383-5D4B4077F191}" type="datetimeFigureOut">
              <a:rPr lang="el-GR" smtClean="0"/>
              <a:pPr/>
              <a:t>16/10/2019</a:t>
            </a:fld>
            <a:endParaRPr lang="el-GR"/>
          </a:p>
        </p:txBody>
      </p:sp>
      <p:sp>
        <p:nvSpPr>
          <p:cNvPr id="5" name="Footer Placeholder 4"/>
          <p:cNvSpPr>
            <a:spLocks noGrp="1"/>
          </p:cNvSpPr>
          <p:nvPr>
            <p:ph type="ftr" sz="quarter" idx="11"/>
          </p:nvPr>
        </p:nvSpPr>
        <p:spPr>
          <a:xfrm>
            <a:off x="2200275" y="6296616"/>
            <a:ext cx="4469683" cy="365125"/>
          </a:xfrm>
        </p:spPr>
        <p:txBody>
          <a:bodyPr/>
          <a:lstStyle/>
          <a:p>
            <a:endParaRPr lang="el-GR"/>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94F894E7-9235-4497-8344-F541A0038DF4}" type="slidenum">
              <a:rPr lang="el-GR" smtClean="0"/>
              <a:pPr/>
              <a:t>‹#›</a:t>
            </a:fld>
            <a:endParaRPr lang="el-GR"/>
          </a:p>
        </p:txBody>
      </p:sp>
      <p:cxnSp>
        <p:nvCxnSpPr>
          <p:cNvPr id="12" name="Straight Connector 11"/>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935392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23193-6354-4A2C-A383-5D4B4077F191}" type="datetimeFigureOut">
              <a:rPr lang="el-GR" smtClean="0"/>
              <a:pPr/>
              <a:t>16/10/2019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1894243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Freeform 10"/>
          <p:cNvSpPr>
            <a:spLocks noEditPoints="1"/>
          </p:cNvSpPr>
          <p:nvPr/>
        </p:nvSpPr>
        <p:spPr bwMode="auto">
          <a:xfrm>
            <a:off x="674857" y="1"/>
            <a:ext cx="7813336" cy="6858000"/>
          </a:xfrm>
          <a:custGeom>
            <a:avLst/>
            <a:gdLst/>
            <a:ahLst/>
            <a:cxnLst/>
            <a:rect l="0" t="0" r="r" b="b"/>
            <a:pathLst>
              <a:path w="2459" h="2158">
                <a:moveTo>
                  <a:pt x="842" y="425"/>
                </a:moveTo>
                <a:cubicBezTo>
                  <a:pt x="845" y="429"/>
                  <a:pt x="855" y="413"/>
                  <a:pt x="860" y="406"/>
                </a:cubicBezTo>
                <a:cubicBezTo>
                  <a:pt x="866" y="398"/>
                  <a:pt x="872" y="390"/>
                  <a:pt x="877" y="382"/>
                </a:cubicBezTo>
                <a:cubicBezTo>
                  <a:pt x="884" y="370"/>
                  <a:pt x="890" y="358"/>
                  <a:pt x="896" y="346"/>
                </a:cubicBezTo>
                <a:cubicBezTo>
                  <a:pt x="901" y="333"/>
                  <a:pt x="907" y="321"/>
                  <a:pt x="905" y="306"/>
                </a:cubicBezTo>
                <a:cubicBezTo>
                  <a:pt x="905" y="303"/>
                  <a:pt x="904" y="300"/>
                  <a:pt x="903" y="298"/>
                </a:cubicBezTo>
                <a:cubicBezTo>
                  <a:pt x="900" y="295"/>
                  <a:pt x="897" y="295"/>
                  <a:pt x="894" y="295"/>
                </a:cubicBezTo>
                <a:cubicBezTo>
                  <a:pt x="887" y="297"/>
                  <a:pt x="883" y="303"/>
                  <a:pt x="879" y="310"/>
                </a:cubicBezTo>
                <a:cubicBezTo>
                  <a:pt x="874" y="318"/>
                  <a:pt x="869" y="325"/>
                  <a:pt x="866" y="334"/>
                </a:cubicBezTo>
                <a:cubicBezTo>
                  <a:pt x="860" y="349"/>
                  <a:pt x="856" y="364"/>
                  <a:pt x="851" y="379"/>
                </a:cubicBezTo>
                <a:cubicBezTo>
                  <a:pt x="847" y="394"/>
                  <a:pt x="838" y="420"/>
                  <a:pt x="842" y="425"/>
                </a:cubicBezTo>
                <a:close/>
                <a:moveTo>
                  <a:pt x="845" y="932"/>
                </a:moveTo>
                <a:cubicBezTo>
                  <a:pt x="840" y="929"/>
                  <a:pt x="833" y="931"/>
                  <a:pt x="829" y="937"/>
                </a:cubicBezTo>
                <a:cubicBezTo>
                  <a:pt x="825" y="942"/>
                  <a:pt x="823" y="949"/>
                  <a:pt x="822" y="956"/>
                </a:cubicBezTo>
                <a:cubicBezTo>
                  <a:pt x="823" y="981"/>
                  <a:pt x="826" y="1006"/>
                  <a:pt x="829" y="1031"/>
                </a:cubicBezTo>
                <a:cubicBezTo>
                  <a:pt x="831" y="1041"/>
                  <a:pt x="832" y="1051"/>
                  <a:pt x="834" y="1061"/>
                </a:cubicBezTo>
                <a:cubicBezTo>
                  <a:pt x="835" y="1064"/>
                  <a:pt x="838" y="1082"/>
                  <a:pt x="842" y="1074"/>
                </a:cubicBezTo>
                <a:cubicBezTo>
                  <a:pt x="844" y="1069"/>
                  <a:pt x="845" y="1063"/>
                  <a:pt x="846" y="1058"/>
                </a:cubicBezTo>
                <a:cubicBezTo>
                  <a:pt x="848" y="1048"/>
                  <a:pt x="849" y="1038"/>
                  <a:pt x="850" y="1028"/>
                </a:cubicBezTo>
                <a:cubicBezTo>
                  <a:pt x="853" y="1011"/>
                  <a:pt x="854" y="994"/>
                  <a:pt x="855" y="977"/>
                </a:cubicBezTo>
                <a:cubicBezTo>
                  <a:pt x="856" y="963"/>
                  <a:pt x="857" y="940"/>
                  <a:pt x="845" y="932"/>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817" y="1047"/>
                </a:moveTo>
                <a:cubicBezTo>
                  <a:pt x="813" y="1032"/>
                  <a:pt x="807" y="1009"/>
                  <a:pt x="793" y="1004"/>
                </a:cubicBezTo>
                <a:cubicBezTo>
                  <a:pt x="789" y="1003"/>
                  <a:pt x="784" y="1004"/>
                  <a:pt x="781" y="1008"/>
                </a:cubicBezTo>
                <a:cubicBezTo>
                  <a:pt x="777" y="1014"/>
                  <a:pt x="777" y="1022"/>
                  <a:pt x="779" y="1029"/>
                </a:cubicBezTo>
                <a:cubicBezTo>
                  <a:pt x="785" y="1050"/>
                  <a:pt x="793" y="1070"/>
                  <a:pt x="803" y="1089"/>
                </a:cubicBezTo>
                <a:cubicBezTo>
                  <a:pt x="808" y="1098"/>
                  <a:pt x="814" y="1107"/>
                  <a:pt x="819" y="1116"/>
                </a:cubicBezTo>
                <a:cubicBezTo>
                  <a:pt x="822" y="1120"/>
                  <a:pt x="836" y="1144"/>
                  <a:pt x="836" y="1134"/>
                </a:cubicBezTo>
                <a:cubicBezTo>
                  <a:pt x="836" y="1122"/>
                  <a:pt x="833" y="1109"/>
                  <a:pt x="830" y="1098"/>
                </a:cubicBezTo>
                <a:cubicBezTo>
                  <a:pt x="827" y="1081"/>
                  <a:pt x="822" y="1064"/>
                  <a:pt x="817" y="1047"/>
                </a:cubicBezTo>
                <a:close/>
                <a:moveTo>
                  <a:pt x="842" y="1133"/>
                </a:moveTo>
                <a:cubicBezTo>
                  <a:pt x="845" y="1137"/>
                  <a:pt x="855" y="1122"/>
                  <a:pt x="860" y="1115"/>
                </a:cubicBezTo>
                <a:cubicBezTo>
                  <a:pt x="866" y="1107"/>
                  <a:pt x="872" y="1099"/>
                  <a:pt x="877" y="1090"/>
                </a:cubicBezTo>
                <a:cubicBezTo>
                  <a:pt x="884" y="1079"/>
                  <a:pt x="890" y="1067"/>
                  <a:pt x="896" y="1054"/>
                </a:cubicBezTo>
                <a:cubicBezTo>
                  <a:pt x="901" y="1042"/>
                  <a:pt x="907" y="1029"/>
                  <a:pt x="905" y="1015"/>
                </a:cubicBezTo>
                <a:cubicBezTo>
                  <a:pt x="905" y="1011"/>
                  <a:pt x="904" y="1008"/>
                  <a:pt x="903" y="1006"/>
                </a:cubicBezTo>
                <a:cubicBezTo>
                  <a:pt x="900" y="1003"/>
                  <a:pt x="897" y="1003"/>
                  <a:pt x="894" y="1004"/>
                </a:cubicBezTo>
                <a:cubicBezTo>
                  <a:pt x="887" y="1006"/>
                  <a:pt x="883" y="1012"/>
                  <a:pt x="879" y="1019"/>
                </a:cubicBezTo>
                <a:cubicBezTo>
                  <a:pt x="874" y="1026"/>
                  <a:pt x="869" y="1034"/>
                  <a:pt x="866" y="1043"/>
                </a:cubicBezTo>
                <a:cubicBezTo>
                  <a:pt x="860" y="1058"/>
                  <a:pt x="856" y="1073"/>
                  <a:pt x="851" y="1088"/>
                </a:cubicBezTo>
                <a:cubicBezTo>
                  <a:pt x="847" y="1103"/>
                  <a:pt x="838" y="1129"/>
                  <a:pt x="842" y="1133"/>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803" y="380"/>
                </a:moveTo>
                <a:cubicBezTo>
                  <a:pt x="808" y="390"/>
                  <a:pt x="814" y="399"/>
                  <a:pt x="819" y="407"/>
                </a:cubicBezTo>
                <a:cubicBezTo>
                  <a:pt x="822" y="411"/>
                  <a:pt x="836" y="435"/>
                  <a:pt x="836" y="425"/>
                </a:cubicBezTo>
                <a:cubicBezTo>
                  <a:pt x="836" y="414"/>
                  <a:pt x="833" y="401"/>
                  <a:pt x="830" y="390"/>
                </a:cubicBezTo>
                <a:cubicBezTo>
                  <a:pt x="827" y="372"/>
                  <a:pt x="822" y="355"/>
                  <a:pt x="817" y="338"/>
                </a:cubicBezTo>
                <a:cubicBezTo>
                  <a:pt x="813" y="324"/>
                  <a:pt x="807" y="300"/>
                  <a:pt x="793" y="296"/>
                </a:cubicBezTo>
                <a:cubicBezTo>
                  <a:pt x="789" y="294"/>
                  <a:pt x="784" y="295"/>
                  <a:pt x="781" y="300"/>
                </a:cubicBezTo>
                <a:cubicBezTo>
                  <a:pt x="777" y="305"/>
                  <a:pt x="777" y="314"/>
                  <a:pt x="779" y="320"/>
                </a:cubicBezTo>
                <a:cubicBezTo>
                  <a:pt x="785" y="342"/>
                  <a:pt x="793" y="362"/>
                  <a:pt x="803" y="380"/>
                </a:cubicBezTo>
                <a:close/>
                <a:moveTo>
                  <a:pt x="834" y="352"/>
                </a:moveTo>
                <a:cubicBezTo>
                  <a:pt x="835" y="355"/>
                  <a:pt x="838" y="374"/>
                  <a:pt x="842" y="366"/>
                </a:cubicBezTo>
                <a:cubicBezTo>
                  <a:pt x="844" y="361"/>
                  <a:pt x="845" y="355"/>
                  <a:pt x="846" y="350"/>
                </a:cubicBezTo>
                <a:cubicBezTo>
                  <a:pt x="848" y="340"/>
                  <a:pt x="849" y="329"/>
                  <a:pt x="850" y="319"/>
                </a:cubicBezTo>
                <a:cubicBezTo>
                  <a:pt x="853" y="302"/>
                  <a:pt x="854" y="285"/>
                  <a:pt x="855" y="268"/>
                </a:cubicBezTo>
                <a:cubicBezTo>
                  <a:pt x="856" y="254"/>
                  <a:pt x="857" y="231"/>
                  <a:pt x="845" y="224"/>
                </a:cubicBezTo>
                <a:cubicBezTo>
                  <a:pt x="840" y="221"/>
                  <a:pt x="833" y="223"/>
                  <a:pt x="829" y="228"/>
                </a:cubicBezTo>
                <a:cubicBezTo>
                  <a:pt x="825" y="233"/>
                  <a:pt x="823" y="240"/>
                  <a:pt x="822" y="248"/>
                </a:cubicBezTo>
                <a:cubicBezTo>
                  <a:pt x="823" y="273"/>
                  <a:pt x="826" y="298"/>
                  <a:pt x="829" y="323"/>
                </a:cubicBezTo>
                <a:cubicBezTo>
                  <a:pt x="831" y="333"/>
                  <a:pt x="832" y="342"/>
                  <a:pt x="834" y="352"/>
                </a:cubicBezTo>
                <a:close/>
                <a:moveTo>
                  <a:pt x="771" y="408"/>
                </a:moveTo>
                <a:cubicBezTo>
                  <a:pt x="782" y="437"/>
                  <a:pt x="802" y="457"/>
                  <a:pt x="822" y="474"/>
                </a:cubicBezTo>
                <a:cubicBezTo>
                  <a:pt x="824" y="475"/>
                  <a:pt x="826" y="477"/>
                  <a:pt x="828" y="477"/>
                </a:cubicBezTo>
                <a:cubicBezTo>
                  <a:pt x="829" y="478"/>
                  <a:pt x="830" y="478"/>
                  <a:pt x="831" y="477"/>
                </a:cubicBezTo>
                <a:cubicBezTo>
                  <a:pt x="832" y="477"/>
                  <a:pt x="833" y="477"/>
                  <a:pt x="834" y="475"/>
                </a:cubicBezTo>
                <a:cubicBezTo>
                  <a:pt x="838" y="470"/>
                  <a:pt x="832" y="457"/>
                  <a:pt x="831" y="452"/>
                </a:cubicBezTo>
                <a:cubicBezTo>
                  <a:pt x="827" y="444"/>
                  <a:pt x="823" y="436"/>
                  <a:pt x="819" y="428"/>
                </a:cubicBezTo>
                <a:cubicBezTo>
                  <a:pt x="813" y="415"/>
                  <a:pt x="806" y="402"/>
                  <a:pt x="797" y="390"/>
                </a:cubicBezTo>
                <a:cubicBezTo>
                  <a:pt x="794" y="385"/>
                  <a:pt x="790" y="380"/>
                  <a:pt x="785" y="379"/>
                </a:cubicBezTo>
                <a:cubicBezTo>
                  <a:pt x="780" y="377"/>
                  <a:pt x="774" y="379"/>
                  <a:pt x="771" y="384"/>
                </a:cubicBezTo>
                <a:cubicBezTo>
                  <a:pt x="769" y="387"/>
                  <a:pt x="768" y="392"/>
                  <a:pt x="769" y="396"/>
                </a:cubicBezTo>
                <a:cubicBezTo>
                  <a:pt x="769" y="400"/>
                  <a:pt x="770" y="404"/>
                  <a:pt x="771" y="408"/>
                </a:cubicBezTo>
                <a:close/>
                <a:moveTo>
                  <a:pt x="476" y="762"/>
                </a:moveTo>
                <a:cubicBezTo>
                  <a:pt x="482" y="754"/>
                  <a:pt x="488" y="746"/>
                  <a:pt x="493" y="737"/>
                </a:cubicBezTo>
                <a:cubicBezTo>
                  <a:pt x="500" y="726"/>
                  <a:pt x="506" y="714"/>
                  <a:pt x="512" y="701"/>
                </a:cubicBezTo>
                <a:cubicBezTo>
                  <a:pt x="517" y="689"/>
                  <a:pt x="523" y="677"/>
                  <a:pt x="521" y="662"/>
                </a:cubicBezTo>
                <a:cubicBezTo>
                  <a:pt x="521" y="659"/>
                  <a:pt x="520" y="655"/>
                  <a:pt x="519" y="653"/>
                </a:cubicBezTo>
                <a:cubicBezTo>
                  <a:pt x="516" y="650"/>
                  <a:pt x="513" y="650"/>
                  <a:pt x="510" y="651"/>
                </a:cubicBezTo>
                <a:cubicBezTo>
                  <a:pt x="503" y="653"/>
                  <a:pt x="499" y="659"/>
                  <a:pt x="495" y="666"/>
                </a:cubicBezTo>
                <a:cubicBezTo>
                  <a:pt x="490" y="673"/>
                  <a:pt x="485" y="681"/>
                  <a:pt x="482" y="690"/>
                </a:cubicBezTo>
                <a:cubicBezTo>
                  <a:pt x="476" y="705"/>
                  <a:pt x="472" y="720"/>
                  <a:pt x="467" y="735"/>
                </a:cubicBezTo>
                <a:cubicBezTo>
                  <a:pt x="463" y="750"/>
                  <a:pt x="454" y="776"/>
                  <a:pt x="458" y="780"/>
                </a:cubicBezTo>
                <a:cubicBezTo>
                  <a:pt x="461" y="784"/>
                  <a:pt x="471" y="769"/>
                  <a:pt x="476" y="762"/>
                </a:cubicBezTo>
                <a:close/>
                <a:moveTo>
                  <a:pt x="435" y="57"/>
                </a:moveTo>
                <a:cubicBezTo>
                  <a:pt x="438" y="61"/>
                  <a:pt x="452" y="86"/>
                  <a:pt x="452" y="75"/>
                </a:cubicBezTo>
                <a:cubicBezTo>
                  <a:pt x="452" y="64"/>
                  <a:pt x="449" y="51"/>
                  <a:pt x="446" y="40"/>
                </a:cubicBezTo>
                <a:cubicBezTo>
                  <a:pt x="443" y="26"/>
                  <a:pt x="440" y="13"/>
                  <a:pt x="437" y="0"/>
                </a:cubicBezTo>
                <a:cubicBezTo>
                  <a:pt x="405" y="0"/>
                  <a:pt x="405" y="0"/>
                  <a:pt x="405" y="0"/>
                </a:cubicBezTo>
                <a:cubicBezTo>
                  <a:pt x="409" y="11"/>
                  <a:pt x="414" y="21"/>
                  <a:pt x="419" y="31"/>
                </a:cubicBezTo>
                <a:cubicBezTo>
                  <a:pt x="424" y="40"/>
                  <a:pt x="430" y="49"/>
                  <a:pt x="435" y="57"/>
                </a:cubicBezTo>
                <a:close/>
                <a:moveTo>
                  <a:pt x="461" y="580"/>
                </a:moveTo>
                <a:cubicBezTo>
                  <a:pt x="456" y="577"/>
                  <a:pt x="449" y="579"/>
                  <a:pt x="445" y="584"/>
                </a:cubicBezTo>
                <a:cubicBezTo>
                  <a:pt x="441" y="589"/>
                  <a:pt x="439" y="596"/>
                  <a:pt x="438" y="603"/>
                </a:cubicBezTo>
                <a:cubicBezTo>
                  <a:pt x="439" y="629"/>
                  <a:pt x="442" y="653"/>
                  <a:pt x="445" y="678"/>
                </a:cubicBezTo>
                <a:cubicBezTo>
                  <a:pt x="447" y="688"/>
                  <a:pt x="448" y="698"/>
                  <a:pt x="450" y="708"/>
                </a:cubicBezTo>
                <a:cubicBezTo>
                  <a:pt x="451" y="711"/>
                  <a:pt x="454" y="729"/>
                  <a:pt x="458" y="721"/>
                </a:cubicBezTo>
                <a:cubicBezTo>
                  <a:pt x="460" y="717"/>
                  <a:pt x="461" y="710"/>
                  <a:pt x="462" y="705"/>
                </a:cubicBezTo>
                <a:cubicBezTo>
                  <a:pt x="464" y="695"/>
                  <a:pt x="465" y="685"/>
                  <a:pt x="466" y="675"/>
                </a:cubicBezTo>
                <a:cubicBezTo>
                  <a:pt x="469" y="658"/>
                  <a:pt x="471" y="641"/>
                  <a:pt x="471" y="624"/>
                </a:cubicBezTo>
                <a:cubicBezTo>
                  <a:pt x="472" y="610"/>
                  <a:pt x="473" y="587"/>
                  <a:pt x="461" y="580"/>
                </a:cubicBezTo>
                <a:close/>
                <a:moveTo>
                  <a:pt x="387" y="58"/>
                </a:moveTo>
                <a:cubicBezTo>
                  <a:pt x="398" y="87"/>
                  <a:pt x="418" y="107"/>
                  <a:pt x="438" y="124"/>
                </a:cubicBezTo>
                <a:cubicBezTo>
                  <a:pt x="440" y="125"/>
                  <a:pt x="442" y="127"/>
                  <a:pt x="444" y="127"/>
                </a:cubicBezTo>
                <a:cubicBezTo>
                  <a:pt x="445" y="128"/>
                  <a:pt x="446" y="128"/>
                  <a:pt x="447" y="128"/>
                </a:cubicBezTo>
                <a:cubicBezTo>
                  <a:pt x="448" y="127"/>
                  <a:pt x="449" y="127"/>
                  <a:pt x="450" y="125"/>
                </a:cubicBezTo>
                <a:cubicBezTo>
                  <a:pt x="454" y="121"/>
                  <a:pt x="448" y="107"/>
                  <a:pt x="447" y="102"/>
                </a:cubicBezTo>
                <a:cubicBezTo>
                  <a:pt x="443" y="94"/>
                  <a:pt x="439" y="86"/>
                  <a:pt x="435" y="78"/>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87" y="763"/>
                </a:moveTo>
                <a:cubicBezTo>
                  <a:pt x="398" y="793"/>
                  <a:pt x="418" y="812"/>
                  <a:pt x="438" y="829"/>
                </a:cubicBezTo>
                <a:cubicBezTo>
                  <a:pt x="440" y="831"/>
                  <a:pt x="442" y="832"/>
                  <a:pt x="444" y="833"/>
                </a:cubicBezTo>
                <a:cubicBezTo>
                  <a:pt x="445" y="833"/>
                  <a:pt x="446" y="833"/>
                  <a:pt x="447" y="833"/>
                </a:cubicBezTo>
                <a:cubicBezTo>
                  <a:pt x="448" y="833"/>
                  <a:pt x="449" y="832"/>
                  <a:pt x="450" y="831"/>
                </a:cubicBezTo>
                <a:cubicBezTo>
                  <a:pt x="454" y="826"/>
                  <a:pt x="448" y="813"/>
                  <a:pt x="447" y="808"/>
                </a:cubicBezTo>
                <a:cubicBezTo>
                  <a:pt x="443" y="800"/>
                  <a:pt x="439" y="792"/>
                  <a:pt x="435" y="784"/>
                </a:cubicBezTo>
                <a:cubicBezTo>
                  <a:pt x="429" y="771"/>
                  <a:pt x="422" y="757"/>
                  <a:pt x="413" y="746"/>
                </a:cubicBezTo>
                <a:cubicBezTo>
                  <a:pt x="410" y="741"/>
                  <a:pt x="406" y="736"/>
                  <a:pt x="401" y="734"/>
                </a:cubicBezTo>
                <a:cubicBezTo>
                  <a:pt x="396" y="733"/>
                  <a:pt x="390" y="734"/>
                  <a:pt x="387" y="740"/>
                </a:cubicBezTo>
                <a:cubicBezTo>
                  <a:pt x="385" y="743"/>
                  <a:pt x="384" y="747"/>
                  <a:pt x="385" y="751"/>
                </a:cubicBezTo>
                <a:cubicBezTo>
                  <a:pt x="385" y="756"/>
                  <a:pt x="386" y="759"/>
                  <a:pt x="387" y="763"/>
                </a:cubicBezTo>
                <a:close/>
                <a:moveTo>
                  <a:pt x="458" y="16"/>
                </a:moveTo>
                <a:cubicBezTo>
                  <a:pt x="460" y="11"/>
                  <a:pt x="461" y="5"/>
                  <a:pt x="462" y="0"/>
                </a:cubicBezTo>
                <a:cubicBezTo>
                  <a:pt x="450" y="0"/>
                  <a:pt x="450" y="0"/>
                  <a:pt x="450" y="0"/>
                </a:cubicBezTo>
                <a:cubicBezTo>
                  <a:pt x="450" y="1"/>
                  <a:pt x="450" y="2"/>
                  <a:pt x="450" y="2"/>
                </a:cubicBezTo>
                <a:cubicBezTo>
                  <a:pt x="451" y="5"/>
                  <a:pt x="454" y="24"/>
                  <a:pt x="458" y="16"/>
                </a:cubicBezTo>
                <a:close/>
                <a:moveTo>
                  <a:pt x="433" y="694"/>
                </a:moveTo>
                <a:cubicBezTo>
                  <a:pt x="429" y="680"/>
                  <a:pt x="423" y="656"/>
                  <a:pt x="409" y="651"/>
                </a:cubicBezTo>
                <a:cubicBezTo>
                  <a:pt x="405" y="650"/>
                  <a:pt x="400" y="651"/>
                  <a:pt x="397" y="655"/>
                </a:cubicBezTo>
                <a:cubicBezTo>
                  <a:pt x="393" y="661"/>
                  <a:pt x="393" y="669"/>
                  <a:pt x="395" y="676"/>
                </a:cubicBezTo>
                <a:cubicBezTo>
                  <a:pt x="401" y="697"/>
                  <a:pt x="409" y="718"/>
                  <a:pt x="419" y="736"/>
                </a:cubicBezTo>
                <a:cubicBezTo>
                  <a:pt x="424" y="745"/>
                  <a:pt x="430" y="754"/>
                  <a:pt x="435" y="763"/>
                </a:cubicBezTo>
                <a:cubicBezTo>
                  <a:pt x="438" y="767"/>
                  <a:pt x="452" y="791"/>
                  <a:pt x="452" y="781"/>
                </a:cubicBezTo>
                <a:cubicBezTo>
                  <a:pt x="452" y="769"/>
                  <a:pt x="449" y="757"/>
                  <a:pt x="446" y="745"/>
                </a:cubicBezTo>
                <a:cubicBezTo>
                  <a:pt x="443" y="728"/>
                  <a:pt x="438" y="711"/>
                  <a:pt x="433" y="694"/>
                </a:cubicBezTo>
                <a:close/>
                <a:moveTo>
                  <a:pt x="461" y="1285"/>
                </a:moveTo>
                <a:cubicBezTo>
                  <a:pt x="456" y="1282"/>
                  <a:pt x="449" y="1284"/>
                  <a:pt x="445" y="1289"/>
                </a:cubicBezTo>
                <a:cubicBezTo>
                  <a:pt x="441" y="1294"/>
                  <a:pt x="439" y="1302"/>
                  <a:pt x="438" y="1309"/>
                </a:cubicBezTo>
                <a:cubicBezTo>
                  <a:pt x="439" y="1334"/>
                  <a:pt x="442" y="1359"/>
                  <a:pt x="445" y="1384"/>
                </a:cubicBezTo>
                <a:cubicBezTo>
                  <a:pt x="447" y="1394"/>
                  <a:pt x="448" y="1404"/>
                  <a:pt x="450" y="1413"/>
                </a:cubicBezTo>
                <a:cubicBezTo>
                  <a:pt x="451" y="1416"/>
                  <a:pt x="454" y="1435"/>
                  <a:pt x="458" y="1427"/>
                </a:cubicBezTo>
                <a:cubicBezTo>
                  <a:pt x="460" y="1422"/>
                  <a:pt x="461" y="1416"/>
                  <a:pt x="462" y="1411"/>
                </a:cubicBezTo>
                <a:cubicBezTo>
                  <a:pt x="464" y="1401"/>
                  <a:pt x="465" y="1391"/>
                  <a:pt x="466" y="1381"/>
                </a:cubicBezTo>
                <a:cubicBezTo>
                  <a:pt x="469" y="1364"/>
                  <a:pt x="471" y="1347"/>
                  <a:pt x="471" y="1330"/>
                </a:cubicBezTo>
                <a:cubicBezTo>
                  <a:pt x="472" y="1315"/>
                  <a:pt x="473" y="1293"/>
                  <a:pt x="461" y="1285"/>
                </a:cubicBezTo>
                <a:close/>
                <a:moveTo>
                  <a:pt x="771" y="1116"/>
                </a:moveTo>
                <a:cubicBezTo>
                  <a:pt x="782" y="1145"/>
                  <a:pt x="802" y="1165"/>
                  <a:pt x="822" y="1182"/>
                </a:cubicBezTo>
                <a:cubicBezTo>
                  <a:pt x="824" y="1184"/>
                  <a:pt x="826" y="1185"/>
                  <a:pt x="828" y="1186"/>
                </a:cubicBezTo>
                <a:cubicBezTo>
                  <a:pt x="829" y="1186"/>
                  <a:pt x="830" y="1186"/>
                  <a:pt x="831" y="1186"/>
                </a:cubicBezTo>
                <a:cubicBezTo>
                  <a:pt x="832" y="1186"/>
                  <a:pt x="833" y="1185"/>
                  <a:pt x="834" y="1184"/>
                </a:cubicBezTo>
                <a:cubicBezTo>
                  <a:pt x="838" y="1179"/>
                  <a:pt x="832" y="1166"/>
                  <a:pt x="831" y="1161"/>
                </a:cubicBezTo>
                <a:cubicBezTo>
                  <a:pt x="827" y="1152"/>
                  <a:pt x="823" y="1145"/>
                  <a:pt x="819" y="1137"/>
                </a:cubicBezTo>
                <a:cubicBezTo>
                  <a:pt x="813" y="1123"/>
                  <a:pt x="806" y="1110"/>
                  <a:pt x="797" y="1098"/>
                </a:cubicBezTo>
                <a:cubicBezTo>
                  <a:pt x="794" y="1093"/>
                  <a:pt x="790" y="1089"/>
                  <a:pt x="785" y="1087"/>
                </a:cubicBezTo>
                <a:cubicBezTo>
                  <a:pt x="780" y="1085"/>
                  <a:pt x="774" y="1087"/>
                  <a:pt x="771" y="1092"/>
                </a:cubicBezTo>
                <a:cubicBezTo>
                  <a:pt x="769" y="1096"/>
                  <a:pt x="768" y="1100"/>
                  <a:pt x="769" y="1104"/>
                </a:cubicBezTo>
                <a:cubicBezTo>
                  <a:pt x="769" y="1108"/>
                  <a:pt x="770" y="1112"/>
                  <a:pt x="771" y="1116"/>
                </a:cubicBezTo>
                <a:close/>
                <a:moveTo>
                  <a:pt x="458" y="75"/>
                </a:moveTo>
                <a:cubicBezTo>
                  <a:pt x="461" y="79"/>
                  <a:pt x="471" y="63"/>
                  <a:pt x="476" y="56"/>
                </a:cubicBezTo>
                <a:cubicBezTo>
                  <a:pt x="482" y="48"/>
                  <a:pt x="488" y="40"/>
                  <a:pt x="493" y="32"/>
                </a:cubicBezTo>
                <a:cubicBezTo>
                  <a:pt x="499" y="22"/>
                  <a:pt x="505" y="11"/>
                  <a:pt x="510" y="0"/>
                </a:cubicBezTo>
                <a:cubicBezTo>
                  <a:pt x="476" y="0"/>
                  <a:pt x="476" y="0"/>
                  <a:pt x="476" y="0"/>
                </a:cubicBezTo>
                <a:cubicBezTo>
                  <a:pt x="473" y="10"/>
                  <a:pt x="470" y="20"/>
                  <a:pt x="467" y="29"/>
                </a:cubicBezTo>
                <a:cubicBezTo>
                  <a:pt x="463" y="44"/>
                  <a:pt x="454" y="71"/>
                  <a:pt x="458" y="75"/>
                </a:cubicBezTo>
                <a:close/>
                <a:moveTo>
                  <a:pt x="458" y="1486"/>
                </a:moveTo>
                <a:cubicBezTo>
                  <a:pt x="461" y="1490"/>
                  <a:pt x="471" y="1475"/>
                  <a:pt x="476" y="1467"/>
                </a:cubicBezTo>
                <a:cubicBezTo>
                  <a:pt x="482" y="1460"/>
                  <a:pt x="488" y="1451"/>
                  <a:pt x="493" y="1443"/>
                </a:cubicBezTo>
                <a:cubicBezTo>
                  <a:pt x="500" y="1432"/>
                  <a:pt x="506" y="1420"/>
                  <a:pt x="512" y="1407"/>
                </a:cubicBezTo>
                <a:cubicBezTo>
                  <a:pt x="517" y="1395"/>
                  <a:pt x="523" y="1382"/>
                  <a:pt x="521" y="1367"/>
                </a:cubicBezTo>
                <a:cubicBezTo>
                  <a:pt x="521" y="1364"/>
                  <a:pt x="520" y="1361"/>
                  <a:pt x="519" y="1359"/>
                </a:cubicBezTo>
                <a:cubicBezTo>
                  <a:pt x="516" y="1356"/>
                  <a:pt x="513" y="1356"/>
                  <a:pt x="510" y="1357"/>
                </a:cubicBezTo>
                <a:cubicBezTo>
                  <a:pt x="503" y="1359"/>
                  <a:pt x="499" y="1365"/>
                  <a:pt x="495" y="1371"/>
                </a:cubicBezTo>
                <a:cubicBezTo>
                  <a:pt x="490" y="1379"/>
                  <a:pt x="485" y="1387"/>
                  <a:pt x="482" y="1396"/>
                </a:cubicBezTo>
                <a:cubicBezTo>
                  <a:pt x="476" y="1410"/>
                  <a:pt x="472" y="1425"/>
                  <a:pt x="467" y="1441"/>
                </a:cubicBezTo>
                <a:cubicBezTo>
                  <a:pt x="463" y="1455"/>
                  <a:pt x="454" y="1482"/>
                  <a:pt x="458" y="1486"/>
                </a:cubicBezTo>
                <a:close/>
                <a:moveTo>
                  <a:pt x="433" y="1400"/>
                </a:moveTo>
                <a:cubicBezTo>
                  <a:pt x="429" y="1385"/>
                  <a:pt x="423" y="1362"/>
                  <a:pt x="409" y="1357"/>
                </a:cubicBezTo>
                <a:cubicBezTo>
                  <a:pt x="405" y="1355"/>
                  <a:pt x="400" y="1357"/>
                  <a:pt x="397" y="1361"/>
                </a:cubicBezTo>
                <a:cubicBezTo>
                  <a:pt x="393" y="1366"/>
                  <a:pt x="393" y="1375"/>
                  <a:pt x="395" y="1382"/>
                </a:cubicBezTo>
                <a:cubicBezTo>
                  <a:pt x="401" y="1403"/>
                  <a:pt x="409" y="1423"/>
                  <a:pt x="419" y="1442"/>
                </a:cubicBezTo>
                <a:cubicBezTo>
                  <a:pt x="424" y="1451"/>
                  <a:pt x="430" y="1460"/>
                  <a:pt x="435" y="1468"/>
                </a:cubicBezTo>
                <a:cubicBezTo>
                  <a:pt x="438" y="1473"/>
                  <a:pt x="452" y="1497"/>
                  <a:pt x="452" y="1487"/>
                </a:cubicBezTo>
                <a:cubicBezTo>
                  <a:pt x="452" y="1475"/>
                  <a:pt x="449" y="1462"/>
                  <a:pt x="446" y="1451"/>
                </a:cubicBezTo>
                <a:cubicBezTo>
                  <a:pt x="443" y="1434"/>
                  <a:pt x="438" y="1416"/>
                  <a:pt x="433" y="1400"/>
                </a:cubicBezTo>
                <a:close/>
                <a:moveTo>
                  <a:pt x="1539" y="1116"/>
                </a:moveTo>
                <a:cubicBezTo>
                  <a:pt x="1550" y="1145"/>
                  <a:pt x="1570" y="1165"/>
                  <a:pt x="1590" y="1182"/>
                </a:cubicBezTo>
                <a:cubicBezTo>
                  <a:pt x="1592" y="1184"/>
                  <a:pt x="1594" y="1185"/>
                  <a:pt x="1596" y="1186"/>
                </a:cubicBezTo>
                <a:cubicBezTo>
                  <a:pt x="1597" y="1186"/>
                  <a:pt x="1598" y="1186"/>
                  <a:pt x="1599" y="1186"/>
                </a:cubicBezTo>
                <a:cubicBezTo>
                  <a:pt x="1600" y="1186"/>
                  <a:pt x="1601" y="1185"/>
                  <a:pt x="1602" y="1184"/>
                </a:cubicBezTo>
                <a:cubicBezTo>
                  <a:pt x="1606" y="1179"/>
                  <a:pt x="1600" y="1166"/>
                  <a:pt x="1599" y="1161"/>
                </a:cubicBezTo>
                <a:cubicBezTo>
                  <a:pt x="1595" y="1152"/>
                  <a:pt x="1591" y="1145"/>
                  <a:pt x="1587" y="1137"/>
                </a:cubicBezTo>
                <a:cubicBezTo>
                  <a:pt x="1581" y="1123"/>
                  <a:pt x="1574" y="1110"/>
                  <a:pt x="1565" y="1098"/>
                </a:cubicBezTo>
                <a:cubicBezTo>
                  <a:pt x="1562" y="1093"/>
                  <a:pt x="1558" y="1089"/>
                  <a:pt x="1553" y="1087"/>
                </a:cubicBezTo>
                <a:cubicBezTo>
                  <a:pt x="1548" y="1085"/>
                  <a:pt x="1542" y="1087"/>
                  <a:pt x="1539" y="1092"/>
                </a:cubicBezTo>
                <a:cubicBezTo>
                  <a:pt x="1537" y="1096"/>
                  <a:pt x="1536" y="1100"/>
                  <a:pt x="1537" y="1104"/>
                </a:cubicBezTo>
                <a:cubicBezTo>
                  <a:pt x="1537" y="1108"/>
                  <a:pt x="1538" y="1112"/>
                  <a:pt x="1539" y="1116"/>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969" y="694"/>
                </a:moveTo>
                <a:cubicBezTo>
                  <a:pt x="1964" y="680"/>
                  <a:pt x="1959" y="656"/>
                  <a:pt x="1945" y="651"/>
                </a:cubicBezTo>
                <a:cubicBezTo>
                  <a:pt x="1941" y="650"/>
                  <a:pt x="1936" y="651"/>
                  <a:pt x="1933" y="655"/>
                </a:cubicBezTo>
                <a:cubicBezTo>
                  <a:pt x="1929" y="661"/>
                  <a:pt x="1929" y="669"/>
                  <a:pt x="1931" y="676"/>
                </a:cubicBezTo>
                <a:cubicBezTo>
                  <a:pt x="1937" y="697"/>
                  <a:pt x="1945" y="718"/>
                  <a:pt x="1955" y="736"/>
                </a:cubicBezTo>
                <a:cubicBezTo>
                  <a:pt x="1960" y="745"/>
                  <a:pt x="1965" y="754"/>
                  <a:pt x="1971" y="763"/>
                </a:cubicBezTo>
                <a:cubicBezTo>
                  <a:pt x="1974" y="767"/>
                  <a:pt x="1988" y="791"/>
                  <a:pt x="1988" y="781"/>
                </a:cubicBezTo>
                <a:cubicBezTo>
                  <a:pt x="1988" y="769"/>
                  <a:pt x="1985" y="757"/>
                  <a:pt x="1982" y="745"/>
                </a:cubicBezTo>
                <a:cubicBezTo>
                  <a:pt x="1979" y="728"/>
                  <a:pt x="1974" y="711"/>
                  <a:pt x="1969" y="694"/>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1994" y="75"/>
                </a:moveTo>
                <a:cubicBezTo>
                  <a:pt x="1997" y="79"/>
                  <a:pt x="2007" y="63"/>
                  <a:pt x="2012" y="56"/>
                </a:cubicBezTo>
                <a:cubicBezTo>
                  <a:pt x="2018" y="48"/>
                  <a:pt x="2024" y="40"/>
                  <a:pt x="2029" y="32"/>
                </a:cubicBezTo>
                <a:cubicBezTo>
                  <a:pt x="2035" y="22"/>
                  <a:pt x="2041" y="11"/>
                  <a:pt x="2046" y="0"/>
                </a:cubicBezTo>
                <a:cubicBezTo>
                  <a:pt x="2012" y="0"/>
                  <a:pt x="2012" y="0"/>
                  <a:pt x="2012" y="0"/>
                </a:cubicBezTo>
                <a:cubicBezTo>
                  <a:pt x="2009" y="10"/>
                  <a:pt x="2006" y="20"/>
                  <a:pt x="2003" y="29"/>
                </a:cubicBezTo>
                <a:cubicBezTo>
                  <a:pt x="1999" y="44"/>
                  <a:pt x="1990" y="71"/>
                  <a:pt x="1994"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1997" y="1285"/>
                </a:moveTo>
                <a:cubicBezTo>
                  <a:pt x="1992" y="1282"/>
                  <a:pt x="1985" y="1284"/>
                  <a:pt x="1981" y="1289"/>
                </a:cubicBezTo>
                <a:cubicBezTo>
                  <a:pt x="1977" y="1294"/>
                  <a:pt x="1975" y="1302"/>
                  <a:pt x="1974" y="1309"/>
                </a:cubicBezTo>
                <a:cubicBezTo>
                  <a:pt x="1975" y="1334"/>
                  <a:pt x="1978" y="1359"/>
                  <a:pt x="1981" y="1384"/>
                </a:cubicBezTo>
                <a:cubicBezTo>
                  <a:pt x="1983" y="1394"/>
                  <a:pt x="1984" y="1404"/>
                  <a:pt x="1986" y="1413"/>
                </a:cubicBezTo>
                <a:cubicBezTo>
                  <a:pt x="1987" y="1416"/>
                  <a:pt x="1990" y="1435"/>
                  <a:pt x="1994" y="1427"/>
                </a:cubicBezTo>
                <a:cubicBezTo>
                  <a:pt x="1996" y="1422"/>
                  <a:pt x="1997" y="1416"/>
                  <a:pt x="1998" y="1411"/>
                </a:cubicBezTo>
                <a:cubicBezTo>
                  <a:pt x="2000" y="1401"/>
                  <a:pt x="2001" y="1391"/>
                  <a:pt x="2002" y="1381"/>
                </a:cubicBezTo>
                <a:cubicBezTo>
                  <a:pt x="2005" y="1364"/>
                  <a:pt x="2006" y="1347"/>
                  <a:pt x="2007" y="1330"/>
                </a:cubicBezTo>
                <a:cubicBezTo>
                  <a:pt x="2008" y="1315"/>
                  <a:pt x="2009" y="1293"/>
                  <a:pt x="1997" y="1285"/>
                </a:cubicBezTo>
                <a:close/>
                <a:moveTo>
                  <a:pt x="1994" y="1486"/>
                </a:moveTo>
                <a:cubicBezTo>
                  <a:pt x="1997" y="1490"/>
                  <a:pt x="2007" y="1475"/>
                  <a:pt x="2012" y="1467"/>
                </a:cubicBezTo>
                <a:cubicBezTo>
                  <a:pt x="2018" y="1460"/>
                  <a:pt x="2024" y="1451"/>
                  <a:pt x="2029" y="1443"/>
                </a:cubicBezTo>
                <a:cubicBezTo>
                  <a:pt x="2036" y="1432"/>
                  <a:pt x="2042" y="1420"/>
                  <a:pt x="2048" y="1407"/>
                </a:cubicBezTo>
                <a:cubicBezTo>
                  <a:pt x="2053" y="1395"/>
                  <a:pt x="2059" y="1382"/>
                  <a:pt x="2057" y="1367"/>
                </a:cubicBezTo>
                <a:cubicBezTo>
                  <a:pt x="2057" y="1364"/>
                  <a:pt x="2056" y="1361"/>
                  <a:pt x="2055" y="1359"/>
                </a:cubicBezTo>
                <a:cubicBezTo>
                  <a:pt x="2052" y="1356"/>
                  <a:pt x="2049" y="1356"/>
                  <a:pt x="2046" y="1357"/>
                </a:cubicBezTo>
                <a:cubicBezTo>
                  <a:pt x="2039" y="1359"/>
                  <a:pt x="2035" y="1365"/>
                  <a:pt x="2031" y="1371"/>
                </a:cubicBezTo>
                <a:cubicBezTo>
                  <a:pt x="2026" y="1379"/>
                  <a:pt x="2021" y="1387"/>
                  <a:pt x="2018" y="1396"/>
                </a:cubicBezTo>
                <a:cubicBezTo>
                  <a:pt x="2012" y="1410"/>
                  <a:pt x="2008" y="1425"/>
                  <a:pt x="2003" y="1441"/>
                </a:cubicBezTo>
                <a:cubicBezTo>
                  <a:pt x="1999" y="1455"/>
                  <a:pt x="1990" y="1482"/>
                  <a:pt x="1994" y="1486"/>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1074"/>
                </a:move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lose/>
                <a:moveTo>
                  <a:pt x="2437" y="381"/>
                </a:move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ubicBezTo>
                  <a:pt x="2446" y="382"/>
                  <a:pt x="2445" y="382"/>
                  <a:pt x="2445" y="381"/>
                </a:cubicBezTo>
                <a:cubicBezTo>
                  <a:pt x="2443" y="380"/>
                  <a:pt x="2440" y="380"/>
                  <a:pt x="2437" y="381"/>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2396" y="1115"/>
                </a:move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ubicBezTo>
                  <a:pt x="2381" y="1137"/>
                  <a:pt x="2391" y="1122"/>
                  <a:pt x="2396" y="1115"/>
                </a:cubicBezTo>
                <a:close/>
                <a:moveTo>
                  <a:pt x="1969" y="1400"/>
                </a:moveTo>
                <a:cubicBezTo>
                  <a:pt x="1964" y="1385"/>
                  <a:pt x="1959" y="1362"/>
                  <a:pt x="1945" y="1357"/>
                </a:cubicBezTo>
                <a:cubicBezTo>
                  <a:pt x="1941" y="1355"/>
                  <a:pt x="1936" y="1357"/>
                  <a:pt x="1933" y="1361"/>
                </a:cubicBezTo>
                <a:cubicBezTo>
                  <a:pt x="1929" y="1366"/>
                  <a:pt x="1929" y="1375"/>
                  <a:pt x="1931" y="1382"/>
                </a:cubicBezTo>
                <a:cubicBezTo>
                  <a:pt x="1937" y="1403"/>
                  <a:pt x="1945" y="1423"/>
                  <a:pt x="1955" y="1442"/>
                </a:cubicBezTo>
                <a:cubicBezTo>
                  <a:pt x="1960" y="1451"/>
                  <a:pt x="1965" y="1460"/>
                  <a:pt x="1971" y="1468"/>
                </a:cubicBezTo>
                <a:cubicBezTo>
                  <a:pt x="1974" y="1473"/>
                  <a:pt x="1988" y="1497"/>
                  <a:pt x="1988" y="1487"/>
                </a:cubicBezTo>
                <a:cubicBezTo>
                  <a:pt x="1988" y="1475"/>
                  <a:pt x="1985" y="1462"/>
                  <a:pt x="1982" y="1451"/>
                </a:cubicBezTo>
                <a:cubicBezTo>
                  <a:pt x="1979" y="1434"/>
                  <a:pt x="1974" y="1416"/>
                  <a:pt x="1969" y="1400"/>
                </a:cubicBezTo>
                <a:close/>
                <a:moveTo>
                  <a:pt x="1602" y="352"/>
                </a:moveTo>
                <a:cubicBezTo>
                  <a:pt x="1603" y="355"/>
                  <a:pt x="1606" y="374"/>
                  <a:pt x="1610" y="366"/>
                </a:cubicBezTo>
                <a:cubicBezTo>
                  <a:pt x="1612" y="361"/>
                  <a:pt x="1613" y="355"/>
                  <a:pt x="1614" y="350"/>
                </a:cubicBezTo>
                <a:cubicBezTo>
                  <a:pt x="1616" y="340"/>
                  <a:pt x="1617" y="329"/>
                  <a:pt x="1618" y="319"/>
                </a:cubicBezTo>
                <a:cubicBezTo>
                  <a:pt x="1621" y="302"/>
                  <a:pt x="1622" y="285"/>
                  <a:pt x="1623" y="268"/>
                </a:cubicBezTo>
                <a:cubicBezTo>
                  <a:pt x="1624" y="254"/>
                  <a:pt x="1625" y="231"/>
                  <a:pt x="1613" y="224"/>
                </a:cubicBezTo>
                <a:cubicBezTo>
                  <a:pt x="1608" y="221"/>
                  <a:pt x="1601" y="223"/>
                  <a:pt x="1597" y="228"/>
                </a:cubicBezTo>
                <a:cubicBezTo>
                  <a:pt x="1593" y="233"/>
                  <a:pt x="1591" y="240"/>
                  <a:pt x="1590" y="248"/>
                </a:cubicBezTo>
                <a:cubicBezTo>
                  <a:pt x="1591" y="273"/>
                  <a:pt x="1594" y="298"/>
                  <a:pt x="1597" y="323"/>
                </a:cubicBezTo>
                <a:cubicBezTo>
                  <a:pt x="1599" y="333"/>
                  <a:pt x="1600" y="342"/>
                  <a:pt x="1602" y="352"/>
                </a:cubicBezTo>
                <a:close/>
                <a:moveTo>
                  <a:pt x="1585" y="1047"/>
                </a:moveTo>
                <a:cubicBezTo>
                  <a:pt x="1581" y="1032"/>
                  <a:pt x="1575" y="1009"/>
                  <a:pt x="1561" y="1004"/>
                </a:cubicBezTo>
                <a:cubicBezTo>
                  <a:pt x="1557" y="1003"/>
                  <a:pt x="1552" y="1004"/>
                  <a:pt x="1549" y="1008"/>
                </a:cubicBezTo>
                <a:cubicBezTo>
                  <a:pt x="1545" y="1014"/>
                  <a:pt x="1545" y="1022"/>
                  <a:pt x="1547" y="1029"/>
                </a:cubicBezTo>
                <a:cubicBezTo>
                  <a:pt x="1553" y="1050"/>
                  <a:pt x="1561" y="1070"/>
                  <a:pt x="1571" y="1089"/>
                </a:cubicBezTo>
                <a:cubicBezTo>
                  <a:pt x="1576" y="1098"/>
                  <a:pt x="1581" y="1107"/>
                  <a:pt x="1587" y="1116"/>
                </a:cubicBezTo>
                <a:cubicBezTo>
                  <a:pt x="1590" y="1120"/>
                  <a:pt x="1604" y="1144"/>
                  <a:pt x="1604" y="1134"/>
                </a:cubicBezTo>
                <a:cubicBezTo>
                  <a:pt x="1604" y="1122"/>
                  <a:pt x="1601" y="1109"/>
                  <a:pt x="1598" y="1098"/>
                </a:cubicBezTo>
                <a:cubicBezTo>
                  <a:pt x="1595" y="1081"/>
                  <a:pt x="1590" y="1064"/>
                  <a:pt x="1585" y="1047"/>
                </a:cubicBezTo>
                <a:close/>
                <a:moveTo>
                  <a:pt x="1610" y="1133"/>
                </a:moveTo>
                <a:cubicBezTo>
                  <a:pt x="1613" y="1137"/>
                  <a:pt x="1623" y="1122"/>
                  <a:pt x="1628" y="1115"/>
                </a:cubicBezTo>
                <a:cubicBezTo>
                  <a:pt x="1634" y="1107"/>
                  <a:pt x="1640" y="1099"/>
                  <a:pt x="1645" y="1090"/>
                </a:cubicBezTo>
                <a:cubicBezTo>
                  <a:pt x="1652" y="1079"/>
                  <a:pt x="1658" y="1067"/>
                  <a:pt x="1664" y="1054"/>
                </a:cubicBezTo>
                <a:cubicBezTo>
                  <a:pt x="1669" y="1042"/>
                  <a:pt x="1675" y="1029"/>
                  <a:pt x="1673" y="1015"/>
                </a:cubicBezTo>
                <a:cubicBezTo>
                  <a:pt x="1673" y="1011"/>
                  <a:pt x="1672" y="1008"/>
                  <a:pt x="1671" y="1006"/>
                </a:cubicBezTo>
                <a:cubicBezTo>
                  <a:pt x="1668" y="1003"/>
                  <a:pt x="1665" y="1003"/>
                  <a:pt x="1662" y="1004"/>
                </a:cubicBezTo>
                <a:cubicBezTo>
                  <a:pt x="1655" y="1006"/>
                  <a:pt x="1651" y="1012"/>
                  <a:pt x="1647" y="1019"/>
                </a:cubicBezTo>
                <a:cubicBezTo>
                  <a:pt x="1642" y="1026"/>
                  <a:pt x="1637" y="1034"/>
                  <a:pt x="1634" y="1043"/>
                </a:cubicBezTo>
                <a:cubicBezTo>
                  <a:pt x="1628" y="1058"/>
                  <a:pt x="1624" y="1073"/>
                  <a:pt x="1619" y="1088"/>
                </a:cubicBezTo>
                <a:cubicBezTo>
                  <a:pt x="1615" y="1103"/>
                  <a:pt x="1606" y="1129"/>
                  <a:pt x="1610" y="1133"/>
                </a:cubicBezTo>
                <a:close/>
                <a:moveTo>
                  <a:pt x="1571" y="380"/>
                </a:moveTo>
                <a:cubicBezTo>
                  <a:pt x="1576" y="390"/>
                  <a:pt x="1581" y="399"/>
                  <a:pt x="1587" y="407"/>
                </a:cubicBezTo>
                <a:cubicBezTo>
                  <a:pt x="1590" y="411"/>
                  <a:pt x="1604" y="435"/>
                  <a:pt x="1604" y="425"/>
                </a:cubicBezTo>
                <a:cubicBezTo>
                  <a:pt x="1604" y="414"/>
                  <a:pt x="1601" y="401"/>
                  <a:pt x="1598" y="390"/>
                </a:cubicBezTo>
                <a:cubicBezTo>
                  <a:pt x="1595" y="372"/>
                  <a:pt x="1590" y="355"/>
                  <a:pt x="1585" y="338"/>
                </a:cubicBezTo>
                <a:cubicBezTo>
                  <a:pt x="1581" y="324"/>
                  <a:pt x="1575" y="300"/>
                  <a:pt x="1561" y="296"/>
                </a:cubicBezTo>
                <a:cubicBezTo>
                  <a:pt x="1557" y="294"/>
                  <a:pt x="1552" y="295"/>
                  <a:pt x="1549" y="300"/>
                </a:cubicBezTo>
                <a:cubicBezTo>
                  <a:pt x="1545" y="305"/>
                  <a:pt x="1545" y="314"/>
                  <a:pt x="1547" y="320"/>
                </a:cubicBezTo>
                <a:cubicBezTo>
                  <a:pt x="1553" y="342"/>
                  <a:pt x="1561" y="362"/>
                  <a:pt x="1571" y="380"/>
                </a:cubicBezTo>
                <a:close/>
                <a:moveTo>
                  <a:pt x="1539" y="408"/>
                </a:moveTo>
                <a:cubicBezTo>
                  <a:pt x="1550" y="437"/>
                  <a:pt x="1570" y="457"/>
                  <a:pt x="1590" y="474"/>
                </a:cubicBezTo>
                <a:cubicBezTo>
                  <a:pt x="1592" y="475"/>
                  <a:pt x="1594" y="477"/>
                  <a:pt x="1596" y="477"/>
                </a:cubicBezTo>
                <a:cubicBezTo>
                  <a:pt x="1597" y="478"/>
                  <a:pt x="1598" y="478"/>
                  <a:pt x="1599" y="477"/>
                </a:cubicBezTo>
                <a:cubicBezTo>
                  <a:pt x="1600" y="477"/>
                  <a:pt x="1601" y="477"/>
                  <a:pt x="1602" y="475"/>
                </a:cubicBezTo>
                <a:cubicBezTo>
                  <a:pt x="1606" y="470"/>
                  <a:pt x="1600" y="457"/>
                  <a:pt x="1599" y="452"/>
                </a:cubicBezTo>
                <a:cubicBezTo>
                  <a:pt x="1595" y="444"/>
                  <a:pt x="1591" y="436"/>
                  <a:pt x="1587" y="428"/>
                </a:cubicBezTo>
                <a:cubicBezTo>
                  <a:pt x="1581" y="415"/>
                  <a:pt x="1574" y="402"/>
                  <a:pt x="1565" y="390"/>
                </a:cubicBezTo>
                <a:cubicBezTo>
                  <a:pt x="1562" y="385"/>
                  <a:pt x="1558" y="380"/>
                  <a:pt x="1553" y="379"/>
                </a:cubicBezTo>
                <a:cubicBezTo>
                  <a:pt x="1548" y="377"/>
                  <a:pt x="1542" y="379"/>
                  <a:pt x="1539" y="384"/>
                </a:cubicBezTo>
                <a:cubicBezTo>
                  <a:pt x="1537" y="387"/>
                  <a:pt x="1536" y="392"/>
                  <a:pt x="1537" y="396"/>
                </a:cubicBezTo>
                <a:cubicBezTo>
                  <a:pt x="1537" y="400"/>
                  <a:pt x="1538" y="404"/>
                  <a:pt x="1539" y="408"/>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1971" y="57"/>
                </a:moveTo>
                <a:cubicBezTo>
                  <a:pt x="1974" y="61"/>
                  <a:pt x="1988" y="86"/>
                  <a:pt x="1988" y="75"/>
                </a:cubicBezTo>
                <a:cubicBezTo>
                  <a:pt x="1988" y="64"/>
                  <a:pt x="1985" y="51"/>
                  <a:pt x="1982" y="40"/>
                </a:cubicBezTo>
                <a:cubicBezTo>
                  <a:pt x="1979" y="26"/>
                  <a:pt x="1976" y="13"/>
                  <a:pt x="1972" y="0"/>
                </a:cubicBezTo>
                <a:cubicBezTo>
                  <a:pt x="1941" y="0"/>
                  <a:pt x="1941" y="0"/>
                  <a:pt x="1941" y="0"/>
                </a:cubicBezTo>
                <a:cubicBezTo>
                  <a:pt x="1945" y="11"/>
                  <a:pt x="1950" y="21"/>
                  <a:pt x="1955" y="31"/>
                </a:cubicBezTo>
                <a:cubicBezTo>
                  <a:pt x="1960" y="40"/>
                  <a:pt x="1965" y="49"/>
                  <a:pt x="1971" y="57"/>
                </a:cubicBezTo>
                <a:close/>
                <a:moveTo>
                  <a:pt x="1994" y="16"/>
                </a:moveTo>
                <a:cubicBezTo>
                  <a:pt x="1996" y="11"/>
                  <a:pt x="1997" y="5"/>
                  <a:pt x="1998" y="0"/>
                </a:cubicBezTo>
                <a:cubicBezTo>
                  <a:pt x="1986" y="0"/>
                  <a:pt x="1986" y="0"/>
                  <a:pt x="1986" y="0"/>
                </a:cubicBezTo>
                <a:cubicBezTo>
                  <a:pt x="1986" y="1"/>
                  <a:pt x="1986" y="2"/>
                  <a:pt x="1986" y="2"/>
                </a:cubicBezTo>
                <a:cubicBezTo>
                  <a:pt x="1987" y="5"/>
                  <a:pt x="1990" y="24"/>
                  <a:pt x="1994" y="16"/>
                </a:cubicBezTo>
                <a:close/>
                <a:moveTo>
                  <a:pt x="2012" y="762"/>
                </a:moveTo>
                <a:cubicBezTo>
                  <a:pt x="2018" y="754"/>
                  <a:pt x="2024" y="746"/>
                  <a:pt x="2029" y="737"/>
                </a:cubicBezTo>
                <a:cubicBezTo>
                  <a:pt x="2036" y="726"/>
                  <a:pt x="2042" y="714"/>
                  <a:pt x="2048" y="701"/>
                </a:cubicBezTo>
                <a:cubicBezTo>
                  <a:pt x="2053" y="689"/>
                  <a:pt x="2059" y="677"/>
                  <a:pt x="2057" y="662"/>
                </a:cubicBezTo>
                <a:cubicBezTo>
                  <a:pt x="2057" y="659"/>
                  <a:pt x="2056" y="655"/>
                  <a:pt x="2055" y="653"/>
                </a:cubicBezTo>
                <a:cubicBezTo>
                  <a:pt x="2052" y="650"/>
                  <a:pt x="2049" y="650"/>
                  <a:pt x="2046" y="651"/>
                </a:cubicBezTo>
                <a:cubicBezTo>
                  <a:pt x="2039" y="653"/>
                  <a:pt x="2035" y="659"/>
                  <a:pt x="2031" y="666"/>
                </a:cubicBezTo>
                <a:cubicBezTo>
                  <a:pt x="2026" y="673"/>
                  <a:pt x="2021" y="681"/>
                  <a:pt x="2018" y="690"/>
                </a:cubicBezTo>
                <a:cubicBezTo>
                  <a:pt x="2012" y="705"/>
                  <a:pt x="2008" y="720"/>
                  <a:pt x="2003" y="735"/>
                </a:cubicBezTo>
                <a:cubicBezTo>
                  <a:pt x="1999" y="750"/>
                  <a:pt x="1990" y="776"/>
                  <a:pt x="1994" y="780"/>
                </a:cubicBezTo>
                <a:cubicBezTo>
                  <a:pt x="1997" y="784"/>
                  <a:pt x="2007" y="769"/>
                  <a:pt x="2012" y="762"/>
                </a:cubicBezTo>
                <a:close/>
                <a:moveTo>
                  <a:pt x="1610" y="425"/>
                </a:moveTo>
                <a:cubicBezTo>
                  <a:pt x="1613" y="429"/>
                  <a:pt x="1623" y="413"/>
                  <a:pt x="1628" y="406"/>
                </a:cubicBezTo>
                <a:cubicBezTo>
                  <a:pt x="1634" y="398"/>
                  <a:pt x="1640" y="390"/>
                  <a:pt x="1645" y="382"/>
                </a:cubicBezTo>
                <a:cubicBezTo>
                  <a:pt x="1652" y="370"/>
                  <a:pt x="1658" y="358"/>
                  <a:pt x="1664" y="346"/>
                </a:cubicBezTo>
                <a:cubicBezTo>
                  <a:pt x="1669" y="333"/>
                  <a:pt x="1675" y="321"/>
                  <a:pt x="1673" y="306"/>
                </a:cubicBezTo>
                <a:cubicBezTo>
                  <a:pt x="1673" y="303"/>
                  <a:pt x="1672" y="300"/>
                  <a:pt x="1671" y="298"/>
                </a:cubicBezTo>
                <a:cubicBezTo>
                  <a:pt x="1668" y="295"/>
                  <a:pt x="1665" y="295"/>
                  <a:pt x="1662" y="295"/>
                </a:cubicBezTo>
                <a:cubicBezTo>
                  <a:pt x="1655" y="297"/>
                  <a:pt x="1651" y="303"/>
                  <a:pt x="1647" y="310"/>
                </a:cubicBezTo>
                <a:cubicBezTo>
                  <a:pt x="1642" y="318"/>
                  <a:pt x="1637" y="325"/>
                  <a:pt x="1634" y="334"/>
                </a:cubicBezTo>
                <a:cubicBezTo>
                  <a:pt x="1628" y="349"/>
                  <a:pt x="1624" y="364"/>
                  <a:pt x="1619" y="379"/>
                </a:cubicBezTo>
                <a:cubicBezTo>
                  <a:pt x="1615" y="394"/>
                  <a:pt x="1606" y="420"/>
                  <a:pt x="1610" y="425"/>
                </a:cubicBezTo>
                <a:close/>
                <a:moveTo>
                  <a:pt x="1997" y="580"/>
                </a:moveTo>
                <a:cubicBezTo>
                  <a:pt x="1992" y="577"/>
                  <a:pt x="1985" y="579"/>
                  <a:pt x="1981" y="584"/>
                </a:cubicBezTo>
                <a:cubicBezTo>
                  <a:pt x="1977" y="589"/>
                  <a:pt x="1975" y="596"/>
                  <a:pt x="1974" y="603"/>
                </a:cubicBezTo>
                <a:cubicBezTo>
                  <a:pt x="1975" y="629"/>
                  <a:pt x="1978" y="653"/>
                  <a:pt x="1981" y="678"/>
                </a:cubicBezTo>
                <a:cubicBezTo>
                  <a:pt x="1983" y="688"/>
                  <a:pt x="1984" y="698"/>
                  <a:pt x="1986" y="708"/>
                </a:cubicBezTo>
                <a:cubicBezTo>
                  <a:pt x="1987" y="711"/>
                  <a:pt x="1990" y="729"/>
                  <a:pt x="1994" y="721"/>
                </a:cubicBezTo>
                <a:cubicBezTo>
                  <a:pt x="1996" y="717"/>
                  <a:pt x="1997" y="710"/>
                  <a:pt x="1998" y="705"/>
                </a:cubicBezTo>
                <a:cubicBezTo>
                  <a:pt x="2000" y="695"/>
                  <a:pt x="2001" y="685"/>
                  <a:pt x="2002" y="675"/>
                </a:cubicBezTo>
                <a:cubicBezTo>
                  <a:pt x="2005" y="658"/>
                  <a:pt x="2006" y="641"/>
                  <a:pt x="2007" y="624"/>
                </a:cubicBezTo>
                <a:cubicBezTo>
                  <a:pt x="2008" y="610"/>
                  <a:pt x="2009" y="587"/>
                  <a:pt x="1997" y="580"/>
                </a:cubicBezTo>
                <a:close/>
                <a:moveTo>
                  <a:pt x="1923" y="58"/>
                </a:moveTo>
                <a:cubicBezTo>
                  <a:pt x="1934" y="87"/>
                  <a:pt x="1954" y="107"/>
                  <a:pt x="1974" y="124"/>
                </a:cubicBezTo>
                <a:cubicBezTo>
                  <a:pt x="1976" y="125"/>
                  <a:pt x="1978" y="127"/>
                  <a:pt x="1980" y="127"/>
                </a:cubicBezTo>
                <a:cubicBezTo>
                  <a:pt x="1981" y="128"/>
                  <a:pt x="1982" y="128"/>
                  <a:pt x="1982" y="128"/>
                </a:cubicBezTo>
                <a:cubicBezTo>
                  <a:pt x="1984" y="127"/>
                  <a:pt x="1985" y="127"/>
                  <a:pt x="1986" y="125"/>
                </a:cubicBezTo>
                <a:cubicBezTo>
                  <a:pt x="1990" y="121"/>
                  <a:pt x="1984" y="107"/>
                  <a:pt x="1983" y="102"/>
                </a:cubicBezTo>
                <a:cubicBezTo>
                  <a:pt x="1979" y="94"/>
                  <a:pt x="1975" y="86"/>
                  <a:pt x="1971" y="78"/>
                </a:cubicBezTo>
                <a:cubicBezTo>
                  <a:pt x="1965" y="65"/>
                  <a:pt x="1958" y="52"/>
                  <a:pt x="1949" y="40"/>
                </a:cubicBezTo>
                <a:cubicBezTo>
                  <a:pt x="1946" y="35"/>
                  <a:pt x="1942" y="31"/>
                  <a:pt x="1937" y="29"/>
                </a:cubicBezTo>
                <a:cubicBezTo>
                  <a:pt x="1932" y="27"/>
                  <a:pt x="1926" y="29"/>
                  <a:pt x="1923" y="34"/>
                </a:cubicBezTo>
                <a:cubicBezTo>
                  <a:pt x="1921" y="37"/>
                  <a:pt x="1920" y="42"/>
                  <a:pt x="1921" y="46"/>
                </a:cubicBezTo>
                <a:cubicBezTo>
                  <a:pt x="1921" y="50"/>
                  <a:pt x="1922" y="54"/>
                  <a:pt x="1923" y="58"/>
                </a:cubicBezTo>
                <a:close/>
                <a:moveTo>
                  <a:pt x="1923" y="763"/>
                </a:moveTo>
                <a:cubicBezTo>
                  <a:pt x="1934" y="793"/>
                  <a:pt x="1954" y="812"/>
                  <a:pt x="1974" y="829"/>
                </a:cubicBezTo>
                <a:cubicBezTo>
                  <a:pt x="1976" y="831"/>
                  <a:pt x="1978" y="832"/>
                  <a:pt x="1980" y="833"/>
                </a:cubicBezTo>
                <a:cubicBezTo>
                  <a:pt x="1981" y="833"/>
                  <a:pt x="1982" y="833"/>
                  <a:pt x="1982" y="833"/>
                </a:cubicBezTo>
                <a:cubicBezTo>
                  <a:pt x="1984" y="833"/>
                  <a:pt x="1985" y="832"/>
                  <a:pt x="1986" y="831"/>
                </a:cubicBezTo>
                <a:cubicBezTo>
                  <a:pt x="1990" y="826"/>
                  <a:pt x="1984" y="813"/>
                  <a:pt x="1983" y="808"/>
                </a:cubicBezTo>
                <a:cubicBezTo>
                  <a:pt x="1979" y="800"/>
                  <a:pt x="1975" y="792"/>
                  <a:pt x="1971" y="784"/>
                </a:cubicBezTo>
                <a:cubicBezTo>
                  <a:pt x="1965" y="771"/>
                  <a:pt x="1958" y="757"/>
                  <a:pt x="1949" y="746"/>
                </a:cubicBezTo>
                <a:cubicBezTo>
                  <a:pt x="1946" y="741"/>
                  <a:pt x="1942" y="736"/>
                  <a:pt x="1937" y="734"/>
                </a:cubicBezTo>
                <a:cubicBezTo>
                  <a:pt x="1932" y="733"/>
                  <a:pt x="1926" y="734"/>
                  <a:pt x="1923" y="740"/>
                </a:cubicBezTo>
                <a:cubicBezTo>
                  <a:pt x="1921" y="743"/>
                  <a:pt x="1920" y="747"/>
                  <a:pt x="1921" y="751"/>
                </a:cubicBezTo>
                <a:cubicBezTo>
                  <a:pt x="1921" y="756"/>
                  <a:pt x="1922" y="759"/>
                  <a:pt x="1923" y="763"/>
                </a:cubicBezTo>
                <a:close/>
                <a:moveTo>
                  <a:pt x="1613" y="932"/>
                </a:moveTo>
                <a:cubicBezTo>
                  <a:pt x="1608" y="929"/>
                  <a:pt x="1601" y="931"/>
                  <a:pt x="1597" y="937"/>
                </a:cubicBezTo>
                <a:cubicBezTo>
                  <a:pt x="1593" y="942"/>
                  <a:pt x="1591" y="949"/>
                  <a:pt x="1590" y="956"/>
                </a:cubicBezTo>
                <a:cubicBezTo>
                  <a:pt x="1591" y="981"/>
                  <a:pt x="1594" y="1006"/>
                  <a:pt x="1597" y="1031"/>
                </a:cubicBezTo>
                <a:cubicBezTo>
                  <a:pt x="1599" y="1041"/>
                  <a:pt x="1600" y="1051"/>
                  <a:pt x="1602" y="1061"/>
                </a:cubicBezTo>
                <a:cubicBezTo>
                  <a:pt x="1603" y="1064"/>
                  <a:pt x="1606" y="1082"/>
                  <a:pt x="1610" y="1074"/>
                </a:cubicBezTo>
                <a:cubicBezTo>
                  <a:pt x="1612" y="1069"/>
                  <a:pt x="1613" y="1063"/>
                  <a:pt x="1614" y="1058"/>
                </a:cubicBezTo>
                <a:cubicBezTo>
                  <a:pt x="1616" y="1048"/>
                  <a:pt x="1617" y="1038"/>
                  <a:pt x="1618" y="1028"/>
                </a:cubicBezTo>
                <a:cubicBezTo>
                  <a:pt x="1621" y="1011"/>
                  <a:pt x="1622" y="994"/>
                  <a:pt x="1623" y="977"/>
                </a:cubicBezTo>
                <a:cubicBezTo>
                  <a:pt x="1624" y="963"/>
                  <a:pt x="1625" y="940"/>
                  <a:pt x="1613" y="932"/>
                </a:cubicBezTo>
                <a:close/>
                <a:moveTo>
                  <a:pt x="1610" y="1778"/>
                </a:moveTo>
                <a:cubicBezTo>
                  <a:pt x="1612" y="1773"/>
                  <a:pt x="1613" y="1767"/>
                  <a:pt x="1614" y="1762"/>
                </a:cubicBezTo>
                <a:cubicBezTo>
                  <a:pt x="1616" y="1752"/>
                  <a:pt x="1617" y="1742"/>
                  <a:pt x="1618" y="1731"/>
                </a:cubicBezTo>
                <a:cubicBezTo>
                  <a:pt x="1621" y="1715"/>
                  <a:pt x="1622" y="1698"/>
                  <a:pt x="1623" y="1680"/>
                </a:cubicBezTo>
                <a:cubicBezTo>
                  <a:pt x="1624" y="1666"/>
                  <a:pt x="1625" y="1643"/>
                  <a:pt x="1613" y="1636"/>
                </a:cubicBezTo>
                <a:cubicBezTo>
                  <a:pt x="1608" y="1633"/>
                  <a:pt x="1601" y="1635"/>
                  <a:pt x="1597" y="1640"/>
                </a:cubicBezTo>
                <a:cubicBezTo>
                  <a:pt x="1593" y="1645"/>
                  <a:pt x="1591" y="1653"/>
                  <a:pt x="1590" y="1660"/>
                </a:cubicBezTo>
                <a:cubicBezTo>
                  <a:pt x="1591" y="1685"/>
                  <a:pt x="1594" y="1710"/>
                  <a:pt x="1597" y="1735"/>
                </a:cubicBezTo>
                <a:cubicBezTo>
                  <a:pt x="1599" y="1745"/>
                  <a:pt x="1600" y="1755"/>
                  <a:pt x="1602" y="1764"/>
                </a:cubicBezTo>
                <a:cubicBezTo>
                  <a:pt x="1603" y="1767"/>
                  <a:pt x="1606" y="1786"/>
                  <a:pt x="1610" y="1778"/>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585" y="1751"/>
                </a:moveTo>
                <a:cubicBezTo>
                  <a:pt x="1581" y="1736"/>
                  <a:pt x="1575" y="1713"/>
                  <a:pt x="1561" y="1708"/>
                </a:cubicBezTo>
                <a:cubicBezTo>
                  <a:pt x="1557" y="1706"/>
                  <a:pt x="1552" y="1707"/>
                  <a:pt x="1549" y="1712"/>
                </a:cubicBezTo>
                <a:cubicBezTo>
                  <a:pt x="1545" y="1717"/>
                  <a:pt x="1545" y="1726"/>
                  <a:pt x="1547" y="1733"/>
                </a:cubicBezTo>
                <a:cubicBezTo>
                  <a:pt x="1553" y="1754"/>
                  <a:pt x="1561" y="1774"/>
                  <a:pt x="1571" y="1793"/>
                </a:cubicBezTo>
                <a:cubicBezTo>
                  <a:pt x="1576" y="1802"/>
                  <a:pt x="1581" y="1811"/>
                  <a:pt x="1587" y="1819"/>
                </a:cubicBezTo>
                <a:cubicBezTo>
                  <a:pt x="1590" y="1823"/>
                  <a:pt x="1604" y="1848"/>
                  <a:pt x="1604" y="1838"/>
                </a:cubicBezTo>
                <a:cubicBezTo>
                  <a:pt x="1604" y="1826"/>
                  <a:pt x="1601" y="1813"/>
                  <a:pt x="1598" y="1802"/>
                </a:cubicBezTo>
                <a:cubicBezTo>
                  <a:pt x="1595" y="1784"/>
                  <a:pt x="1590" y="1767"/>
                  <a:pt x="1585" y="1751"/>
                </a:cubicBezTo>
                <a:close/>
                <a:moveTo>
                  <a:pt x="1587" y="1840"/>
                </a:moveTo>
                <a:cubicBezTo>
                  <a:pt x="1581" y="1827"/>
                  <a:pt x="1574" y="1814"/>
                  <a:pt x="1565" y="1802"/>
                </a:cubicBezTo>
                <a:cubicBezTo>
                  <a:pt x="1562" y="1797"/>
                  <a:pt x="1558" y="1793"/>
                  <a:pt x="1553" y="1791"/>
                </a:cubicBezTo>
                <a:cubicBezTo>
                  <a:pt x="1548" y="1789"/>
                  <a:pt x="1542" y="1791"/>
                  <a:pt x="1539" y="1796"/>
                </a:cubicBezTo>
                <a:cubicBezTo>
                  <a:pt x="1537" y="1799"/>
                  <a:pt x="1536" y="1804"/>
                  <a:pt x="1537" y="1808"/>
                </a:cubicBezTo>
                <a:cubicBezTo>
                  <a:pt x="1537" y="1812"/>
                  <a:pt x="1538" y="1816"/>
                  <a:pt x="1539" y="1820"/>
                </a:cubicBezTo>
                <a:cubicBezTo>
                  <a:pt x="1550" y="1849"/>
                  <a:pt x="1570" y="1869"/>
                  <a:pt x="1590" y="1886"/>
                </a:cubicBezTo>
                <a:cubicBezTo>
                  <a:pt x="1592" y="1887"/>
                  <a:pt x="1594" y="1889"/>
                  <a:pt x="1596" y="1889"/>
                </a:cubicBezTo>
                <a:cubicBezTo>
                  <a:pt x="1597" y="1890"/>
                  <a:pt x="1598" y="1890"/>
                  <a:pt x="1599" y="1890"/>
                </a:cubicBezTo>
                <a:cubicBezTo>
                  <a:pt x="1600" y="1889"/>
                  <a:pt x="1601" y="1889"/>
                  <a:pt x="1602" y="1888"/>
                </a:cubicBezTo>
                <a:cubicBezTo>
                  <a:pt x="1606" y="1883"/>
                  <a:pt x="1600" y="1869"/>
                  <a:pt x="1599" y="1865"/>
                </a:cubicBezTo>
                <a:cubicBezTo>
                  <a:pt x="1595" y="1856"/>
                  <a:pt x="1591" y="1848"/>
                  <a:pt x="1587" y="1840"/>
                </a:cubicBezTo>
                <a:close/>
                <a:moveTo>
                  <a:pt x="1678" y="1794"/>
                </a:moveTo>
                <a:cubicBezTo>
                  <a:pt x="1678" y="1794"/>
                  <a:pt x="1677" y="1794"/>
                  <a:pt x="1677" y="1794"/>
                </a:cubicBezTo>
                <a:cubicBezTo>
                  <a:pt x="1675" y="1792"/>
                  <a:pt x="1672" y="1793"/>
                  <a:pt x="1669" y="1794"/>
                </a:cubicBezTo>
                <a:cubicBezTo>
                  <a:pt x="1656" y="1799"/>
                  <a:pt x="1645" y="1813"/>
                  <a:pt x="1636" y="1827"/>
                </a:cubicBezTo>
                <a:cubicBezTo>
                  <a:pt x="1624" y="1844"/>
                  <a:pt x="1609" y="1880"/>
                  <a:pt x="1612" y="1886"/>
                </a:cubicBezTo>
                <a:cubicBezTo>
                  <a:pt x="1615" y="1892"/>
                  <a:pt x="1653" y="1868"/>
                  <a:pt x="1668" y="1847"/>
                </a:cubicBezTo>
                <a:cubicBezTo>
                  <a:pt x="1676" y="1836"/>
                  <a:pt x="1691" y="1814"/>
                  <a:pt x="1682" y="1799"/>
                </a:cubicBezTo>
                <a:cubicBezTo>
                  <a:pt x="1681" y="1797"/>
                  <a:pt x="1680" y="1795"/>
                  <a:pt x="1678" y="1794"/>
                </a:cubicBezTo>
                <a:close/>
                <a:moveTo>
                  <a:pt x="1678" y="382"/>
                </a:moveTo>
                <a:cubicBezTo>
                  <a:pt x="1678" y="382"/>
                  <a:pt x="1677" y="382"/>
                  <a:pt x="1677" y="381"/>
                </a:cubicBezTo>
                <a:cubicBezTo>
                  <a:pt x="1675" y="380"/>
                  <a:pt x="1672" y="380"/>
                  <a:pt x="1669" y="381"/>
                </a:cubicBezTo>
                <a:cubicBezTo>
                  <a:pt x="1656" y="387"/>
                  <a:pt x="1645" y="401"/>
                  <a:pt x="1636" y="415"/>
                </a:cubicBezTo>
                <a:cubicBezTo>
                  <a:pt x="1624" y="432"/>
                  <a:pt x="1609" y="468"/>
                  <a:pt x="1612" y="474"/>
                </a:cubicBezTo>
                <a:cubicBezTo>
                  <a:pt x="1615" y="480"/>
                  <a:pt x="1653" y="455"/>
                  <a:pt x="1668" y="435"/>
                </a:cubicBezTo>
                <a:cubicBezTo>
                  <a:pt x="1676" y="424"/>
                  <a:pt x="1691" y="402"/>
                  <a:pt x="1682" y="386"/>
                </a:cubicBezTo>
                <a:cubicBezTo>
                  <a:pt x="1681" y="385"/>
                  <a:pt x="1680" y="383"/>
                  <a:pt x="1678" y="382"/>
                </a:cubicBezTo>
                <a:close/>
                <a:moveTo>
                  <a:pt x="1974" y="1535"/>
                </a:moveTo>
                <a:cubicBezTo>
                  <a:pt x="1976" y="1536"/>
                  <a:pt x="1978" y="1538"/>
                  <a:pt x="1980" y="1539"/>
                </a:cubicBezTo>
                <a:cubicBezTo>
                  <a:pt x="1981" y="1539"/>
                  <a:pt x="1982" y="1539"/>
                  <a:pt x="1982" y="1539"/>
                </a:cubicBezTo>
                <a:cubicBezTo>
                  <a:pt x="1984" y="1539"/>
                  <a:pt x="1985" y="1538"/>
                  <a:pt x="1986" y="1537"/>
                </a:cubicBezTo>
                <a:cubicBezTo>
                  <a:pt x="1990" y="1532"/>
                  <a:pt x="1984" y="1518"/>
                  <a:pt x="1983" y="1514"/>
                </a:cubicBezTo>
                <a:cubicBezTo>
                  <a:pt x="1979" y="1505"/>
                  <a:pt x="1975" y="1497"/>
                  <a:pt x="1971" y="1490"/>
                </a:cubicBezTo>
                <a:cubicBezTo>
                  <a:pt x="1965" y="1476"/>
                  <a:pt x="1958" y="1463"/>
                  <a:pt x="1949" y="1451"/>
                </a:cubicBezTo>
                <a:cubicBezTo>
                  <a:pt x="1946" y="1446"/>
                  <a:pt x="1942" y="1442"/>
                  <a:pt x="1937" y="1440"/>
                </a:cubicBezTo>
                <a:cubicBezTo>
                  <a:pt x="1932" y="1438"/>
                  <a:pt x="1926" y="1440"/>
                  <a:pt x="1923" y="1445"/>
                </a:cubicBezTo>
                <a:cubicBezTo>
                  <a:pt x="1921" y="1448"/>
                  <a:pt x="1920" y="1453"/>
                  <a:pt x="1921" y="1457"/>
                </a:cubicBezTo>
                <a:cubicBezTo>
                  <a:pt x="1921" y="1461"/>
                  <a:pt x="1922" y="1465"/>
                  <a:pt x="1923" y="1469"/>
                </a:cubicBezTo>
                <a:cubicBezTo>
                  <a:pt x="1934" y="1498"/>
                  <a:pt x="1954" y="1518"/>
                  <a:pt x="1974" y="1535"/>
                </a:cubicBezTo>
                <a:close/>
                <a:moveTo>
                  <a:pt x="1678" y="1091"/>
                </a:moveTo>
                <a:cubicBezTo>
                  <a:pt x="1678" y="1090"/>
                  <a:pt x="1677" y="1090"/>
                  <a:pt x="1677" y="1090"/>
                </a:cubicBezTo>
                <a:cubicBezTo>
                  <a:pt x="1675" y="1089"/>
                  <a:pt x="1672" y="1089"/>
                  <a:pt x="1669" y="1090"/>
                </a:cubicBezTo>
                <a:cubicBezTo>
                  <a:pt x="1656" y="1095"/>
                  <a:pt x="1645" y="1110"/>
                  <a:pt x="1636" y="1123"/>
                </a:cubicBezTo>
                <a:cubicBezTo>
                  <a:pt x="1624" y="1140"/>
                  <a:pt x="1609" y="1176"/>
                  <a:pt x="1612" y="1182"/>
                </a:cubicBezTo>
                <a:cubicBezTo>
                  <a:pt x="1615" y="1189"/>
                  <a:pt x="1653" y="1164"/>
                  <a:pt x="1668" y="1143"/>
                </a:cubicBezTo>
                <a:cubicBezTo>
                  <a:pt x="1676" y="1132"/>
                  <a:pt x="1691" y="1111"/>
                  <a:pt x="1682" y="1095"/>
                </a:cubicBezTo>
                <a:cubicBezTo>
                  <a:pt x="1681" y="1093"/>
                  <a:pt x="1680" y="1092"/>
                  <a:pt x="1678" y="1091"/>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2062" y="32"/>
                </a:moveTo>
                <a:cubicBezTo>
                  <a:pt x="2062" y="32"/>
                  <a:pt x="2061" y="32"/>
                  <a:pt x="2061" y="32"/>
                </a:cubicBezTo>
                <a:cubicBezTo>
                  <a:pt x="2059" y="30"/>
                  <a:pt x="2056" y="31"/>
                  <a:pt x="2053" y="32"/>
                </a:cubicBezTo>
                <a:cubicBezTo>
                  <a:pt x="2040" y="37"/>
                  <a:pt x="2029" y="51"/>
                  <a:pt x="2020" y="65"/>
                </a:cubicBezTo>
                <a:cubicBezTo>
                  <a:pt x="2008" y="82"/>
                  <a:pt x="1993" y="118"/>
                  <a:pt x="1996" y="124"/>
                </a:cubicBezTo>
                <a:cubicBezTo>
                  <a:pt x="1999" y="130"/>
                  <a:pt x="2037" y="105"/>
                  <a:pt x="2052" y="85"/>
                </a:cubicBezTo>
                <a:cubicBezTo>
                  <a:pt x="2060" y="74"/>
                  <a:pt x="2075" y="52"/>
                  <a:pt x="2066" y="36"/>
                </a:cubicBezTo>
                <a:cubicBezTo>
                  <a:pt x="2065" y="35"/>
                  <a:pt x="2064" y="33"/>
                  <a:pt x="2062" y="32"/>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057" y="2073"/>
                </a:moveTo>
                <a:cubicBezTo>
                  <a:pt x="2057" y="2070"/>
                  <a:pt x="2056" y="2067"/>
                  <a:pt x="2055" y="2064"/>
                </a:cubicBezTo>
                <a:cubicBezTo>
                  <a:pt x="2052" y="2062"/>
                  <a:pt x="2049" y="2061"/>
                  <a:pt x="2046" y="2062"/>
                </a:cubicBezTo>
                <a:cubicBezTo>
                  <a:pt x="2039" y="2064"/>
                  <a:pt x="2035" y="2070"/>
                  <a:pt x="2031" y="2077"/>
                </a:cubicBezTo>
                <a:cubicBezTo>
                  <a:pt x="2026" y="2085"/>
                  <a:pt x="2021" y="2092"/>
                  <a:pt x="2018" y="2101"/>
                </a:cubicBezTo>
                <a:cubicBezTo>
                  <a:pt x="2012" y="2116"/>
                  <a:pt x="2008" y="2131"/>
                  <a:pt x="2003" y="2146"/>
                </a:cubicBezTo>
                <a:cubicBezTo>
                  <a:pt x="2002" y="2150"/>
                  <a:pt x="2001" y="2154"/>
                  <a:pt x="1999" y="2158"/>
                </a:cubicBezTo>
                <a:cubicBezTo>
                  <a:pt x="2022" y="2158"/>
                  <a:pt x="2022" y="2158"/>
                  <a:pt x="2022" y="2158"/>
                </a:cubicBezTo>
                <a:cubicBezTo>
                  <a:pt x="2025" y="2155"/>
                  <a:pt x="2027" y="2152"/>
                  <a:pt x="2029" y="2149"/>
                </a:cubicBezTo>
                <a:cubicBezTo>
                  <a:pt x="2036" y="2137"/>
                  <a:pt x="2042" y="2125"/>
                  <a:pt x="2048" y="2112"/>
                </a:cubicBezTo>
                <a:cubicBezTo>
                  <a:pt x="2053" y="2100"/>
                  <a:pt x="2059" y="2088"/>
                  <a:pt x="2057" y="2073"/>
                </a:cubicBezTo>
                <a:close/>
                <a:moveTo>
                  <a:pt x="2062" y="738"/>
                </a:moveTo>
                <a:cubicBezTo>
                  <a:pt x="2062" y="738"/>
                  <a:pt x="2061" y="737"/>
                  <a:pt x="2061" y="737"/>
                </a:cubicBezTo>
                <a:cubicBezTo>
                  <a:pt x="2059" y="736"/>
                  <a:pt x="2056" y="736"/>
                  <a:pt x="2053" y="737"/>
                </a:cubicBezTo>
                <a:cubicBezTo>
                  <a:pt x="2040" y="742"/>
                  <a:pt x="2029" y="757"/>
                  <a:pt x="2020" y="770"/>
                </a:cubicBezTo>
                <a:cubicBezTo>
                  <a:pt x="2008" y="787"/>
                  <a:pt x="1993" y="823"/>
                  <a:pt x="1996" y="830"/>
                </a:cubicBezTo>
                <a:cubicBezTo>
                  <a:pt x="1999" y="836"/>
                  <a:pt x="2037" y="811"/>
                  <a:pt x="2052" y="791"/>
                </a:cubicBezTo>
                <a:cubicBezTo>
                  <a:pt x="2060" y="780"/>
                  <a:pt x="2075" y="758"/>
                  <a:pt x="2066" y="742"/>
                </a:cubicBezTo>
                <a:cubicBezTo>
                  <a:pt x="2065" y="740"/>
                  <a:pt x="2064" y="739"/>
                  <a:pt x="2062" y="738"/>
                </a:cubicBezTo>
                <a:close/>
                <a:moveTo>
                  <a:pt x="1937" y="2146"/>
                </a:moveTo>
                <a:cubicBezTo>
                  <a:pt x="1932" y="2144"/>
                  <a:pt x="1926" y="2145"/>
                  <a:pt x="1923" y="2151"/>
                </a:cubicBezTo>
                <a:cubicBezTo>
                  <a:pt x="1922" y="2153"/>
                  <a:pt x="1921" y="2156"/>
                  <a:pt x="1921" y="2158"/>
                </a:cubicBezTo>
                <a:cubicBezTo>
                  <a:pt x="1951" y="2158"/>
                  <a:pt x="1951" y="2158"/>
                  <a:pt x="1951" y="2158"/>
                </a:cubicBezTo>
                <a:cubicBezTo>
                  <a:pt x="1950" y="2158"/>
                  <a:pt x="1950" y="2157"/>
                  <a:pt x="1949" y="2157"/>
                </a:cubicBezTo>
                <a:cubicBezTo>
                  <a:pt x="1946" y="2152"/>
                  <a:pt x="1942" y="2147"/>
                  <a:pt x="1937" y="2146"/>
                </a:cubicBezTo>
                <a:close/>
                <a:moveTo>
                  <a:pt x="1969" y="2105"/>
                </a:moveTo>
                <a:cubicBezTo>
                  <a:pt x="1964" y="2091"/>
                  <a:pt x="1959" y="2067"/>
                  <a:pt x="1945" y="2063"/>
                </a:cubicBezTo>
                <a:cubicBezTo>
                  <a:pt x="1941" y="2061"/>
                  <a:pt x="1936" y="2062"/>
                  <a:pt x="1933" y="2067"/>
                </a:cubicBezTo>
                <a:cubicBezTo>
                  <a:pt x="1929" y="2072"/>
                  <a:pt x="1929" y="2080"/>
                  <a:pt x="1931" y="2087"/>
                </a:cubicBezTo>
                <a:cubicBezTo>
                  <a:pt x="1937" y="2108"/>
                  <a:pt x="1945" y="2129"/>
                  <a:pt x="1955" y="2147"/>
                </a:cubicBezTo>
                <a:cubicBezTo>
                  <a:pt x="1957" y="2151"/>
                  <a:pt x="1959" y="2155"/>
                  <a:pt x="1961" y="2158"/>
                </a:cubicBezTo>
                <a:cubicBezTo>
                  <a:pt x="1983" y="2158"/>
                  <a:pt x="1983" y="2158"/>
                  <a:pt x="1983" y="2158"/>
                </a:cubicBezTo>
                <a:cubicBezTo>
                  <a:pt x="1982" y="2158"/>
                  <a:pt x="1982" y="2157"/>
                  <a:pt x="1982" y="2156"/>
                </a:cubicBezTo>
                <a:cubicBezTo>
                  <a:pt x="1979" y="2139"/>
                  <a:pt x="1974" y="2122"/>
                  <a:pt x="1969" y="2105"/>
                </a:cubicBezTo>
                <a:close/>
                <a:moveTo>
                  <a:pt x="2007" y="2035"/>
                </a:moveTo>
                <a:cubicBezTo>
                  <a:pt x="2008" y="2021"/>
                  <a:pt x="2009" y="1998"/>
                  <a:pt x="1997" y="1991"/>
                </a:cubicBezTo>
                <a:cubicBezTo>
                  <a:pt x="1992" y="1988"/>
                  <a:pt x="1985" y="1990"/>
                  <a:pt x="1981" y="1995"/>
                </a:cubicBezTo>
                <a:cubicBezTo>
                  <a:pt x="1977" y="2000"/>
                  <a:pt x="1975" y="2007"/>
                  <a:pt x="1974" y="2015"/>
                </a:cubicBezTo>
                <a:cubicBezTo>
                  <a:pt x="1975" y="2040"/>
                  <a:pt x="1978" y="2065"/>
                  <a:pt x="1981" y="2089"/>
                </a:cubicBezTo>
                <a:cubicBezTo>
                  <a:pt x="1983" y="2099"/>
                  <a:pt x="1984" y="2109"/>
                  <a:pt x="1986" y="2119"/>
                </a:cubicBezTo>
                <a:cubicBezTo>
                  <a:pt x="1987" y="2122"/>
                  <a:pt x="1990" y="2140"/>
                  <a:pt x="1994" y="2132"/>
                </a:cubicBezTo>
                <a:cubicBezTo>
                  <a:pt x="1996" y="2128"/>
                  <a:pt x="1997" y="2122"/>
                  <a:pt x="1998" y="2117"/>
                </a:cubicBezTo>
                <a:cubicBezTo>
                  <a:pt x="2000" y="2106"/>
                  <a:pt x="2001" y="2096"/>
                  <a:pt x="2002" y="2086"/>
                </a:cubicBezTo>
                <a:cubicBezTo>
                  <a:pt x="2005" y="2069"/>
                  <a:pt x="2006" y="2052"/>
                  <a:pt x="2007" y="2035"/>
                </a:cubicBezTo>
                <a:close/>
                <a:moveTo>
                  <a:pt x="2062" y="2149"/>
                </a:moveTo>
                <a:cubicBezTo>
                  <a:pt x="2062" y="2149"/>
                  <a:pt x="2061" y="2148"/>
                  <a:pt x="2061" y="2148"/>
                </a:cubicBezTo>
                <a:cubicBezTo>
                  <a:pt x="2059" y="2147"/>
                  <a:pt x="2056" y="2147"/>
                  <a:pt x="2053" y="2148"/>
                </a:cubicBezTo>
                <a:cubicBezTo>
                  <a:pt x="2048" y="2150"/>
                  <a:pt x="2043" y="2154"/>
                  <a:pt x="2038" y="2158"/>
                </a:cubicBezTo>
                <a:cubicBezTo>
                  <a:pt x="2068" y="2158"/>
                  <a:pt x="2068" y="2158"/>
                  <a:pt x="2068" y="2158"/>
                </a:cubicBezTo>
                <a:cubicBezTo>
                  <a:pt x="2067" y="2157"/>
                  <a:pt x="2067" y="2155"/>
                  <a:pt x="2066" y="2153"/>
                </a:cubicBezTo>
                <a:cubicBezTo>
                  <a:pt x="2065" y="2151"/>
                  <a:pt x="2064" y="2150"/>
                  <a:pt x="2062" y="2149"/>
                </a:cubicBezTo>
                <a:close/>
                <a:moveTo>
                  <a:pt x="2062" y="1443"/>
                </a:moveTo>
                <a:cubicBezTo>
                  <a:pt x="2062" y="1443"/>
                  <a:pt x="2061" y="1443"/>
                  <a:pt x="2061" y="1443"/>
                </a:cubicBezTo>
                <a:cubicBezTo>
                  <a:pt x="2059" y="1441"/>
                  <a:pt x="2056" y="1442"/>
                  <a:pt x="2053" y="1443"/>
                </a:cubicBezTo>
                <a:cubicBezTo>
                  <a:pt x="2040" y="1448"/>
                  <a:pt x="2029" y="1463"/>
                  <a:pt x="2020" y="1476"/>
                </a:cubicBezTo>
                <a:cubicBezTo>
                  <a:pt x="2008" y="1493"/>
                  <a:pt x="1993" y="1529"/>
                  <a:pt x="1996" y="1535"/>
                </a:cubicBezTo>
                <a:cubicBezTo>
                  <a:pt x="1999" y="1542"/>
                  <a:pt x="2037" y="1517"/>
                  <a:pt x="2052" y="1496"/>
                </a:cubicBezTo>
                <a:cubicBezTo>
                  <a:pt x="2060" y="1485"/>
                  <a:pt x="2075" y="1463"/>
                  <a:pt x="2066" y="1448"/>
                </a:cubicBezTo>
                <a:cubicBezTo>
                  <a:pt x="2065" y="1446"/>
                  <a:pt x="2064" y="1444"/>
                  <a:pt x="2062" y="1443"/>
                </a:cubicBezTo>
                <a:close/>
                <a:moveTo>
                  <a:pt x="1628" y="1818"/>
                </a:moveTo>
                <a:cubicBezTo>
                  <a:pt x="1634" y="1810"/>
                  <a:pt x="1640" y="1802"/>
                  <a:pt x="1645" y="1794"/>
                </a:cubicBezTo>
                <a:cubicBezTo>
                  <a:pt x="1652" y="1782"/>
                  <a:pt x="1658" y="1770"/>
                  <a:pt x="1664" y="1758"/>
                </a:cubicBezTo>
                <a:cubicBezTo>
                  <a:pt x="1669" y="1745"/>
                  <a:pt x="1675" y="1733"/>
                  <a:pt x="1673" y="1718"/>
                </a:cubicBezTo>
                <a:cubicBezTo>
                  <a:pt x="1673" y="1715"/>
                  <a:pt x="1672" y="1712"/>
                  <a:pt x="1671" y="1710"/>
                </a:cubicBezTo>
                <a:cubicBezTo>
                  <a:pt x="1668" y="1707"/>
                  <a:pt x="1665" y="1707"/>
                  <a:pt x="1662" y="1708"/>
                </a:cubicBezTo>
                <a:cubicBezTo>
                  <a:pt x="1655" y="1710"/>
                  <a:pt x="1651" y="1716"/>
                  <a:pt x="1647" y="1722"/>
                </a:cubicBezTo>
                <a:cubicBezTo>
                  <a:pt x="1642" y="1730"/>
                  <a:pt x="1637" y="1738"/>
                  <a:pt x="1634" y="1746"/>
                </a:cubicBezTo>
                <a:cubicBezTo>
                  <a:pt x="1628" y="1761"/>
                  <a:pt x="1624" y="1776"/>
                  <a:pt x="1619" y="1792"/>
                </a:cubicBezTo>
                <a:cubicBezTo>
                  <a:pt x="1615" y="1806"/>
                  <a:pt x="1606" y="1833"/>
                  <a:pt x="1610" y="1837"/>
                </a:cubicBezTo>
                <a:cubicBezTo>
                  <a:pt x="1613" y="1841"/>
                  <a:pt x="1623" y="1826"/>
                  <a:pt x="1628" y="181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38" y="1535"/>
                </a:moveTo>
                <a:cubicBezTo>
                  <a:pt x="440" y="1536"/>
                  <a:pt x="442" y="1538"/>
                  <a:pt x="444" y="1539"/>
                </a:cubicBezTo>
                <a:cubicBezTo>
                  <a:pt x="445" y="1539"/>
                  <a:pt x="446" y="1539"/>
                  <a:pt x="447" y="1539"/>
                </a:cubicBezTo>
                <a:cubicBezTo>
                  <a:pt x="448" y="1539"/>
                  <a:pt x="449" y="1538"/>
                  <a:pt x="450" y="1537"/>
                </a:cubicBezTo>
                <a:cubicBezTo>
                  <a:pt x="454" y="1532"/>
                  <a:pt x="448" y="1518"/>
                  <a:pt x="447" y="1514"/>
                </a:cubicBezTo>
                <a:cubicBezTo>
                  <a:pt x="443" y="1505"/>
                  <a:pt x="439" y="1497"/>
                  <a:pt x="435" y="1490"/>
                </a:cubicBezTo>
                <a:cubicBezTo>
                  <a:pt x="429" y="1476"/>
                  <a:pt x="422" y="1463"/>
                  <a:pt x="413" y="1451"/>
                </a:cubicBezTo>
                <a:cubicBezTo>
                  <a:pt x="410" y="1446"/>
                  <a:pt x="406" y="1442"/>
                  <a:pt x="401" y="1440"/>
                </a:cubicBezTo>
                <a:cubicBezTo>
                  <a:pt x="396" y="1438"/>
                  <a:pt x="390" y="1440"/>
                  <a:pt x="387" y="1445"/>
                </a:cubicBezTo>
                <a:cubicBezTo>
                  <a:pt x="385" y="1448"/>
                  <a:pt x="384" y="1453"/>
                  <a:pt x="385" y="1457"/>
                </a:cubicBezTo>
                <a:cubicBezTo>
                  <a:pt x="385" y="1461"/>
                  <a:pt x="386" y="1465"/>
                  <a:pt x="387" y="1469"/>
                </a:cubicBezTo>
                <a:cubicBezTo>
                  <a:pt x="398" y="1498"/>
                  <a:pt x="418" y="1518"/>
                  <a:pt x="438" y="1535"/>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401" y="2146"/>
                </a:moveTo>
                <a:cubicBezTo>
                  <a:pt x="396" y="2144"/>
                  <a:pt x="390" y="2145"/>
                  <a:pt x="387" y="2151"/>
                </a:cubicBezTo>
                <a:cubicBezTo>
                  <a:pt x="386" y="2153"/>
                  <a:pt x="385" y="2156"/>
                  <a:pt x="385" y="2158"/>
                </a:cubicBezTo>
                <a:cubicBezTo>
                  <a:pt x="415" y="2158"/>
                  <a:pt x="415" y="2158"/>
                  <a:pt x="415" y="2158"/>
                </a:cubicBezTo>
                <a:cubicBezTo>
                  <a:pt x="414" y="2158"/>
                  <a:pt x="414" y="2157"/>
                  <a:pt x="413" y="2157"/>
                </a:cubicBezTo>
                <a:cubicBezTo>
                  <a:pt x="410" y="2152"/>
                  <a:pt x="406" y="2147"/>
                  <a:pt x="401" y="2146"/>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842" y="1778"/>
                </a:moveTo>
                <a:cubicBezTo>
                  <a:pt x="844" y="1773"/>
                  <a:pt x="845" y="1767"/>
                  <a:pt x="846" y="1762"/>
                </a:cubicBezTo>
                <a:cubicBezTo>
                  <a:pt x="848" y="1752"/>
                  <a:pt x="849" y="1742"/>
                  <a:pt x="850" y="1731"/>
                </a:cubicBezTo>
                <a:cubicBezTo>
                  <a:pt x="853" y="1715"/>
                  <a:pt x="854" y="1698"/>
                  <a:pt x="855" y="1680"/>
                </a:cubicBezTo>
                <a:cubicBezTo>
                  <a:pt x="856" y="1666"/>
                  <a:pt x="857" y="1643"/>
                  <a:pt x="845" y="1636"/>
                </a:cubicBezTo>
                <a:cubicBezTo>
                  <a:pt x="840" y="1633"/>
                  <a:pt x="833" y="1635"/>
                  <a:pt x="829" y="1640"/>
                </a:cubicBezTo>
                <a:cubicBezTo>
                  <a:pt x="825" y="1645"/>
                  <a:pt x="823" y="1653"/>
                  <a:pt x="822" y="1660"/>
                </a:cubicBezTo>
                <a:cubicBezTo>
                  <a:pt x="823" y="1685"/>
                  <a:pt x="826" y="1710"/>
                  <a:pt x="829" y="1735"/>
                </a:cubicBezTo>
                <a:cubicBezTo>
                  <a:pt x="831" y="1745"/>
                  <a:pt x="832" y="1755"/>
                  <a:pt x="834" y="1764"/>
                </a:cubicBezTo>
                <a:cubicBezTo>
                  <a:pt x="835" y="1767"/>
                  <a:pt x="838" y="1786"/>
                  <a:pt x="842" y="1778"/>
                </a:cubicBezTo>
                <a:close/>
                <a:moveTo>
                  <a:pt x="860" y="1818"/>
                </a:moveTo>
                <a:cubicBezTo>
                  <a:pt x="866" y="1810"/>
                  <a:pt x="872" y="1802"/>
                  <a:pt x="877" y="1794"/>
                </a:cubicBezTo>
                <a:cubicBezTo>
                  <a:pt x="884" y="1782"/>
                  <a:pt x="890" y="1770"/>
                  <a:pt x="896" y="1758"/>
                </a:cubicBezTo>
                <a:cubicBezTo>
                  <a:pt x="901" y="1745"/>
                  <a:pt x="907" y="1733"/>
                  <a:pt x="905" y="1718"/>
                </a:cubicBezTo>
                <a:cubicBezTo>
                  <a:pt x="905" y="1715"/>
                  <a:pt x="904" y="1712"/>
                  <a:pt x="903" y="1710"/>
                </a:cubicBezTo>
                <a:cubicBezTo>
                  <a:pt x="900" y="1707"/>
                  <a:pt x="897" y="1707"/>
                  <a:pt x="894" y="1708"/>
                </a:cubicBezTo>
                <a:cubicBezTo>
                  <a:pt x="887" y="1710"/>
                  <a:pt x="883" y="1716"/>
                  <a:pt x="879" y="1722"/>
                </a:cubicBezTo>
                <a:cubicBezTo>
                  <a:pt x="874" y="1730"/>
                  <a:pt x="869" y="1738"/>
                  <a:pt x="866" y="1746"/>
                </a:cubicBezTo>
                <a:cubicBezTo>
                  <a:pt x="860" y="1761"/>
                  <a:pt x="856" y="1776"/>
                  <a:pt x="851" y="1792"/>
                </a:cubicBezTo>
                <a:cubicBezTo>
                  <a:pt x="847" y="1806"/>
                  <a:pt x="838" y="1833"/>
                  <a:pt x="842" y="1837"/>
                </a:cubicBezTo>
                <a:cubicBezTo>
                  <a:pt x="845" y="1841"/>
                  <a:pt x="855" y="1826"/>
                  <a:pt x="860" y="1818"/>
                </a:cubicBezTo>
                <a:close/>
                <a:moveTo>
                  <a:pt x="817" y="1751"/>
                </a:moveTo>
                <a:cubicBezTo>
                  <a:pt x="813" y="1736"/>
                  <a:pt x="807" y="1713"/>
                  <a:pt x="793" y="1708"/>
                </a:cubicBezTo>
                <a:cubicBezTo>
                  <a:pt x="789" y="1706"/>
                  <a:pt x="784" y="1707"/>
                  <a:pt x="781" y="1712"/>
                </a:cubicBezTo>
                <a:cubicBezTo>
                  <a:pt x="777" y="1717"/>
                  <a:pt x="777" y="1726"/>
                  <a:pt x="779" y="1733"/>
                </a:cubicBezTo>
                <a:cubicBezTo>
                  <a:pt x="785" y="1754"/>
                  <a:pt x="793" y="1774"/>
                  <a:pt x="803" y="1793"/>
                </a:cubicBezTo>
                <a:cubicBezTo>
                  <a:pt x="808" y="1802"/>
                  <a:pt x="814" y="1811"/>
                  <a:pt x="819" y="1819"/>
                </a:cubicBezTo>
                <a:cubicBezTo>
                  <a:pt x="822" y="1823"/>
                  <a:pt x="836" y="1848"/>
                  <a:pt x="836" y="1838"/>
                </a:cubicBezTo>
                <a:cubicBezTo>
                  <a:pt x="836" y="1826"/>
                  <a:pt x="833" y="1813"/>
                  <a:pt x="830" y="1802"/>
                </a:cubicBezTo>
                <a:cubicBezTo>
                  <a:pt x="827" y="1784"/>
                  <a:pt x="822" y="1767"/>
                  <a:pt x="817" y="1751"/>
                </a:cubicBezTo>
                <a:close/>
                <a:moveTo>
                  <a:pt x="910" y="1091"/>
                </a:moveTo>
                <a:cubicBezTo>
                  <a:pt x="910" y="1090"/>
                  <a:pt x="909" y="1090"/>
                  <a:pt x="909" y="1090"/>
                </a:cubicBezTo>
                <a:cubicBezTo>
                  <a:pt x="907" y="1089"/>
                  <a:pt x="904" y="1089"/>
                  <a:pt x="901" y="1090"/>
                </a:cubicBezTo>
                <a:cubicBezTo>
                  <a:pt x="888" y="1095"/>
                  <a:pt x="877" y="1110"/>
                  <a:pt x="868" y="1123"/>
                </a:cubicBezTo>
                <a:cubicBezTo>
                  <a:pt x="857" y="1140"/>
                  <a:pt x="841" y="1176"/>
                  <a:pt x="844" y="1182"/>
                </a:cubicBezTo>
                <a:cubicBezTo>
                  <a:pt x="847" y="1189"/>
                  <a:pt x="885" y="1164"/>
                  <a:pt x="900" y="1143"/>
                </a:cubicBezTo>
                <a:cubicBezTo>
                  <a:pt x="908" y="1132"/>
                  <a:pt x="923" y="1111"/>
                  <a:pt x="914" y="1095"/>
                </a:cubicBezTo>
                <a:cubicBezTo>
                  <a:pt x="913" y="1093"/>
                  <a:pt x="912" y="1092"/>
                  <a:pt x="910" y="1091"/>
                </a:cubicBezTo>
                <a:close/>
                <a:moveTo>
                  <a:pt x="910" y="1794"/>
                </a:moveTo>
                <a:cubicBezTo>
                  <a:pt x="910" y="1794"/>
                  <a:pt x="909" y="1794"/>
                  <a:pt x="909" y="1794"/>
                </a:cubicBezTo>
                <a:cubicBezTo>
                  <a:pt x="907" y="1792"/>
                  <a:pt x="904" y="1793"/>
                  <a:pt x="901" y="1794"/>
                </a:cubicBezTo>
                <a:cubicBezTo>
                  <a:pt x="888" y="1799"/>
                  <a:pt x="877" y="1813"/>
                  <a:pt x="868" y="1827"/>
                </a:cubicBezTo>
                <a:cubicBezTo>
                  <a:pt x="857" y="1844"/>
                  <a:pt x="841" y="1880"/>
                  <a:pt x="844" y="1886"/>
                </a:cubicBezTo>
                <a:cubicBezTo>
                  <a:pt x="847" y="1892"/>
                  <a:pt x="885" y="1868"/>
                  <a:pt x="900" y="1847"/>
                </a:cubicBezTo>
                <a:cubicBezTo>
                  <a:pt x="908" y="1836"/>
                  <a:pt x="923" y="1814"/>
                  <a:pt x="914" y="1799"/>
                </a:cubicBezTo>
                <a:cubicBezTo>
                  <a:pt x="913" y="1797"/>
                  <a:pt x="912" y="1795"/>
                  <a:pt x="910" y="1794"/>
                </a:cubicBezTo>
                <a:close/>
                <a:moveTo>
                  <a:pt x="910" y="382"/>
                </a:moveTo>
                <a:cubicBezTo>
                  <a:pt x="910" y="382"/>
                  <a:pt x="909" y="382"/>
                  <a:pt x="909" y="381"/>
                </a:cubicBezTo>
                <a:cubicBezTo>
                  <a:pt x="907" y="380"/>
                  <a:pt x="904" y="380"/>
                  <a:pt x="901" y="381"/>
                </a:cubicBezTo>
                <a:cubicBezTo>
                  <a:pt x="888" y="387"/>
                  <a:pt x="877" y="401"/>
                  <a:pt x="868" y="415"/>
                </a:cubicBezTo>
                <a:cubicBezTo>
                  <a:pt x="857" y="432"/>
                  <a:pt x="841" y="468"/>
                  <a:pt x="844" y="474"/>
                </a:cubicBezTo>
                <a:cubicBezTo>
                  <a:pt x="847" y="480"/>
                  <a:pt x="885" y="455"/>
                  <a:pt x="900" y="435"/>
                </a:cubicBezTo>
                <a:cubicBezTo>
                  <a:pt x="908" y="424"/>
                  <a:pt x="923" y="402"/>
                  <a:pt x="914" y="386"/>
                </a:cubicBezTo>
                <a:cubicBezTo>
                  <a:pt x="913" y="385"/>
                  <a:pt x="912" y="383"/>
                  <a:pt x="910" y="382"/>
                </a:cubicBezTo>
                <a:close/>
                <a:moveTo>
                  <a:pt x="819" y="1840"/>
                </a:moveTo>
                <a:cubicBezTo>
                  <a:pt x="813" y="1827"/>
                  <a:pt x="806" y="1814"/>
                  <a:pt x="797" y="1802"/>
                </a:cubicBezTo>
                <a:cubicBezTo>
                  <a:pt x="794" y="1797"/>
                  <a:pt x="790" y="1793"/>
                  <a:pt x="785" y="1791"/>
                </a:cubicBezTo>
                <a:cubicBezTo>
                  <a:pt x="780" y="1789"/>
                  <a:pt x="774" y="1791"/>
                  <a:pt x="771" y="1796"/>
                </a:cubicBezTo>
                <a:cubicBezTo>
                  <a:pt x="769" y="1799"/>
                  <a:pt x="768" y="1804"/>
                  <a:pt x="769" y="1808"/>
                </a:cubicBezTo>
                <a:cubicBezTo>
                  <a:pt x="769" y="1812"/>
                  <a:pt x="770" y="1816"/>
                  <a:pt x="771" y="1820"/>
                </a:cubicBezTo>
                <a:cubicBezTo>
                  <a:pt x="782" y="1849"/>
                  <a:pt x="802" y="1869"/>
                  <a:pt x="822" y="1886"/>
                </a:cubicBezTo>
                <a:cubicBezTo>
                  <a:pt x="824" y="1887"/>
                  <a:pt x="826" y="1889"/>
                  <a:pt x="828" y="1889"/>
                </a:cubicBezTo>
                <a:cubicBezTo>
                  <a:pt x="829" y="1890"/>
                  <a:pt x="830" y="1890"/>
                  <a:pt x="831" y="1890"/>
                </a:cubicBezTo>
                <a:cubicBezTo>
                  <a:pt x="832" y="1889"/>
                  <a:pt x="833" y="1889"/>
                  <a:pt x="834" y="1888"/>
                </a:cubicBezTo>
                <a:cubicBezTo>
                  <a:pt x="838" y="1883"/>
                  <a:pt x="832" y="1869"/>
                  <a:pt x="831" y="1865"/>
                </a:cubicBezTo>
                <a:cubicBezTo>
                  <a:pt x="827" y="1856"/>
                  <a:pt x="823" y="1848"/>
                  <a:pt x="819" y="1840"/>
                </a:cubicBezTo>
                <a:close/>
                <a:moveTo>
                  <a:pt x="526" y="1443"/>
                </a:moveTo>
                <a:cubicBezTo>
                  <a:pt x="526" y="1443"/>
                  <a:pt x="525" y="1443"/>
                  <a:pt x="525" y="1443"/>
                </a:cubicBezTo>
                <a:cubicBezTo>
                  <a:pt x="523" y="1441"/>
                  <a:pt x="520" y="1442"/>
                  <a:pt x="517" y="1443"/>
                </a:cubicBezTo>
                <a:cubicBezTo>
                  <a:pt x="504" y="1448"/>
                  <a:pt x="493" y="1463"/>
                  <a:pt x="484" y="1476"/>
                </a:cubicBezTo>
                <a:cubicBezTo>
                  <a:pt x="473" y="1493"/>
                  <a:pt x="457" y="1529"/>
                  <a:pt x="460" y="1535"/>
                </a:cubicBezTo>
                <a:cubicBezTo>
                  <a:pt x="463" y="1542"/>
                  <a:pt x="501" y="1517"/>
                  <a:pt x="516" y="1496"/>
                </a:cubicBezTo>
                <a:cubicBezTo>
                  <a:pt x="524" y="1485"/>
                  <a:pt x="539" y="1463"/>
                  <a:pt x="530" y="1448"/>
                </a:cubicBezTo>
                <a:cubicBezTo>
                  <a:pt x="529" y="1446"/>
                  <a:pt x="528" y="1444"/>
                  <a:pt x="526" y="1443"/>
                </a:cubicBezTo>
                <a:close/>
                <a:moveTo>
                  <a:pt x="521" y="2073"/>
                </a:moveTo>
                <a:cubicBezTo>
                  <a:pt x="521" y="2070"/>
                  <a:pt x="520" y="2067"/>
                  <a:pt x="519" y="2064"/>
                </a:cubicBezTo>
                <a:cubicBezTo>
                  <a:pt x="516" y="2062"/>
                  <a:pt x="513" y="2061"/>
                  <a:pt x="510" y="2062"/>
                </a:cubicBezTo>
                <a:cubicBezTo>
                  <a:pt x="503" y="2064"/>
                  <a:pt x="499" y="2070"/>
                  <a:pt x="495" y="2077"/>
                </a:cubicBezTo>
                <a:cubicBezTo>
                  <a:pt x="490" y="2085"/>
                  <a:pt x="485" y="2092"/>
                  <a:pt x="482" y="2101"/>
                </a:cubicBezTo>
                <a:cubicBezTo>
                  <a:pt x="476" y="2116"/>
                  <a:pt x="472" y="2131"/>
                  <a:pt x="467" y="2146"/>
                </a:cubicBezTo>
                <a:cubicBezTo>
                  <a:pt x="466" y="2150"/>
                  <a:pt x="465" y="2154"/>
                  <a:pt x="463" y="2158"/>
                </a:cubicBezTo>
                <a:cubicBezTo>
                  <a:pt x="486" y="2158"/>
                  <a:pt x="486" y="2158"/>
                  <a:pt x="486" y="2158"/>
                </a:cubicBezTo>
                <a:cubicBezTo>
                  <a:pt x="489" y="2155"/>
                  <a:pt x="491" y="2152"/>
                  <a:pt x="493" y="2149"/>
                </a:cubicBezTo>
                <a:cubicBezTo>
                  <a:pt x="500" y="2137"/>
                  <a:pt x="506" y="2125"/>
                  <a:pt x="512" y="2112"/>
                </a:cubicBezTo>
                <a:cubicBezTo>
                  <a:pt x="517" y="2100"/>
                  <a:pt x="523" y="2088"/>
                  <a:pt x="521" y="2073"/>
                </a:cubicBezTo>
                <a:close/>
                <a:moveTo>
                  <a:pt x="526" y="2149"/>
                </a:moveTo>
                <a:cubicBezTo>
                  <a:pt x="526" y="2149"/>
                  <a:pt x="525" y="2148"/>
                  <a:pt x="525" y="2148"/>
                </a:cubicBezTo>
                <a:cubicBezTo>
                  <a:pt x="523" y="2147"/>
                  <a:pt x="520" y="2147"/>
                  <a:pt x="517" y="2148"/>
                </a:cubicBezTo>
                <a:cubicBezTo>
                  <a:pt x="512" y="2150"/>
                  <a:pt x="507" y="2154"/>
                  <a:pt x="502" y="2158"/>
                </a:cubicBezTo>
                <a:cubicBezTo>
                  <a:pt x="532" y="2158"/>
                  <a:pt x="532" y="2158"/>
                  <a:pt x="532" y="2158"/>
                </a:cubicBezTo>
                <a:cubicBezTo>
                  <a:pt x="531" y="2157"/>
                  <a:pt x="531" y="2155"/>
                  <a:pt x="530" y="2153"/>
                </a:cubicBezTo>
                <a:cubicBezTo>
                  <a:pt x="529" y="2151"/>
                  <a:pt x="528" y="2150"/>
                  <a:pt x="526" y="2149"/>
                </a:cubicBezTo>
                <a:close/>
                <a:moveTo>
                  <a:pt x="471" y="2035"/>
                </a:moveTo>
                <a:cubicBezTo>
                  <a:pt x="472" y="2021"/>
                  <a:pt x="473" y="1998"/>
                  <a:pt x="461" y="1991"/>
                </a:cubicBezTo>
                <a:cubicBezTo>
                  <a:pt x="456" y="1988"/>
                  <a:pt x="449" y="1990"/>
                  <a:pt x="445" y="1995"/>
                </a:cubicBezTo>
                <a:cubicBezTo>
                  <a:pt x="441" y="2000"/>
                  <a:pt x="439" y="2007"/>
                  <a:pt x="438" y="2015"/>
                </a:cubicBezTo>
                <a:cubicBezTo>
                  <a:pt x="439" y="2040"/>
                  <a:pt x="442" y="2065"/>
                  <a:pt x="445" y="2089"/>
                </a:cubicBezTo>
                <a:cubicBezTo>
                  <a:pt x="447" y="2099"/>
                  <a:pt x="448" y="2109"/>
                  <a:pt x="450" y="2119"/>
                </a:cubicBezTo>
                <a:cubicBezTo>
                  <a:pt x="451" y="2122"/>
                  <a:pt x="454" y="2140"/>
                  <a:pt x="458" y="2132"/>
                </a:cubicBezTo>
                <a:cubicBezTo>
                  <a:pt x="460" y="2128"/>
                  <a:pt x="461" y="2122"/>
                  <a:pt x="462" y="2117"/>
                </a:cubicBezTo>
                <a:cubicBezTo>
                  <a:pt x="464" y="2106"/>
                  <a:pt x="465" y="2096"/>
                  <a:pt x="466" y="2086"/>
                </a:cubicBezTo>
                <a:cubicBezTo>
                  <a:pt x="469" y="2069"/>
                  <a:pt x="471" y="2052"/>
                  <a:pt x="471" y="2035"/>
                </a:cubicBezTo>
                <a:close/>
                <a:moveTo>
                  <a:pt x="526" y="738"/>
                </a:moveTo>
                <a:cubicBezTo>
                  <a:pt x="526" y="738"/>
                  <a:pt x="525" y="737"/>
                  <a:pt x="525" y="737"/>
                </a:cubicBezTo>
                <a:cubicBezTo>
                  <a:pt x="523" y="736"/>
                  <a:pt x="520" y="736"/>
                  <a:pt x="517" y="737"/>
                </a:cubicBezTo>
                <a:cubicBezTo>
                  <a:pt x="504" y="742"/>
                  <a:pt x="493" y="757"/>
                  <a:pt x="484" y="770"/>
                </a:cubicBezTo>
                <a:cubicBezTo>
                  <a:pt x="473" y="787"/>
                  <a:pt x="457" y="823"/>
                  <a:pt x="460" y="830"/>
                </a:cubicBezTo>
                <a:cubicBezTo>
                  <a:pt x="463" y="836"/>
                  <a:pt x="501" y="811"/>
                  <a:pt x="516" y="791"/>
                </a:cubicBezTo>
                <a:cubicBezTo>
                  <a:pt x="524" y="780"/>
                  <a:pt x="539" y="758"/>
                  <a:pt x="530" y="742"/>
                </a:cubicBezTo>
                <a:cubicBezTo>
                  <a:pt x="529" y="740"/>
                  <a:pt x="528" y="739"/>
                  <a:pt x="526" y="738"/>
                </a:cubicBezTo>
                <a:close/>
                <a:moveTo>
                  <a:pt x="526" y="32"/>
                </a:moveTo>
                <a:cubicBezTo>
                  <a:pt x="526" y="32"/>
                  <a:pt x="525" y="32"/>
                  <a:pt x="525" y="32"/>
                </a:cubicBezTo>
                <a:cubicBezTo>
                  <a:pt x="523" y="30"/>
                  <a:pt x="520" y="31"/>
                  <a:pt x="517" y="32"/>
                </a:cubicBezTo>
                <a:cubicBezTo>
                  <a:pt x="504" y="37"/>
                  <a:pt x="493" y="51"/>
                  <a:pt x="484" y="65"/>
                </a:cubicBezTo>
                <a:cubicBezTo>
                  <a:pt x="473" y="82"/>
                  <a:pt x="457" y="118"/>
                  <a:pt x="460" y="124"/>
                </a:cubicBezTo>
                <a:cubicBezTo>
                  <a:pt x="463" y="130"/>
                  <a:pt x="501" y="105"/>
                  <a:pt x="516" y="85"/>
                </a:cubicBezTo>
                <a:cubicBezTo>
                  <a:pt x="524" y="74"/>
                  <a:pt x="539" y="52"/>
                  <a:pt x="530" y="36"/>
                </a:cubicBezTo>
                <a:cubicBezTo>
                  <a:pt x="529" y="35"/>
                  <a:pt x="528" y="33"/>
                  <a:pt x="526" y="32"/>
                </a:cubicBezTo>
                <a:close/>
                <a:moveTo>
                  <a:pt x="433" y="2105"/>
                </a:moveTo>
                <a:cubicBezTo>
                  <a:pt x="429" y="2091"/>
                  <a:pt x="423" y="2067"/>
                  <a:pt x="409" y="2063"/>
                </a:cubicBezTo>
                <a:cubicBezTo>
                  <a:pt x="405" y="2061"/>
                  <a:pt x="400" y="2062"/>
                  <a:pt x="397" y="2067"/>
                </a:cubicBezTo>
                <a:cubicBezTo>
                  <a:pt x="393" y="2072"/>
                  <a:pt x="393" y="2080"/>
                  <a:pt x="395" y="2087"/>
                </a:cubicBezTo>
                <a:cubicBezTo>
                  <a:pt x="401" y="2108"/>
                  <a:pt x="409" y="2129"/>
                  <a:pt x="419" y="2147"/>
                </a:cubicBezTo>
                <a:cubicBezTo>
                  <a:pt x="421" y="2151"/>
                  <a:pt x="423" y="2155"/>
                  <a:pt x="426" y="2158"/>
                </a:cubicBezTo>
                <a:cubicBezTo>
                  <a:pt x="447" y="2158"/>
                  <a:pt x="447" y="2158"/>
                  <a:pt x="447" y="2158"/>
                </a:cubicBezTo>
                <a:cubicBezTo>
                  <a:pt x="447" y="2158"/>
                  <a:pt x="446" y="2157"/>
                  <a:pt x="446" y="2156"/>
                </a:cubicBezTo>
                <a:cubicBezTo>
                  <a:pt x="443" y="2139"/>
                  <a:pt x="438" y="2122"/>
                  <a:pt x="433" y="2105"/>
                </a:cubicBezTo>
                <a:close/>
              </a:path>
            </a:pathLst>
          </a:custGeom>
          <a:solidFill>
            <a:schemeClr val="accent1">
              <a:lumMod val="75000"/>
            </a:schemeClr>
          </a:solidFill>
          <a:ln>
            <a:noFill/>
          </a:ln>
        </p:spPr>
      </p:sp>
      <p:grpSp>
        <p:nvGrpSpPr>
          <p:cNvPr id="17" name="Group 16"/>
          <p:cNvGrpSpPr/>
          <p:nvPr/>
        </p:nvGrpSpPr>
        <p:grpSpPr>
          <a:xfrm>
            <a:off x="1838325" y="1262063"/>
            <a:ext cx="5486400" cy="4333875"/>
            <a:chOff x="1838325" y="1262063"/>
            <a:chExt cx="5486400" cy="4333875"/>
          </a:xfrm>
        </p:grpSpPr>
        <p:sp>
          <p:nvSpPr>
            <p:cNvPr id="16" name="Freeform 13"/>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31D23193-6354-4A2C-A383-5D4B4077F191}" type="datetimeFigureOut">
              <a:rPr lang="el-GR" smtClean="0"/>
              <a:pPr/>
              <a:t>16/10/2019</a:t>
            </a:fld>
            <a:endParaRPr lang="el-GR"/>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l-GR"/>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94F894E7-9235-4497-8344-F541A0038DF4}" type="slidenum">
              <a:rPr lang="el-GR" smtClean="0"/>
              <a:pPr/>
              <a:t>‹#›</a:t>
            </a:fld>
            <a:endParaRPr lang="el-GR"/>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bg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 xmlns:p14="http://schemas.microsoft.com/office/powerpoint/2010/main" val="2251253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D23193-6354-4A2C-A383-5D4B4077F191}" type="datetimeFigureOut">
              <a:rPr lang="el-GR" smtClean="0"/>
              <a:pPr/>
              <a:t>16/10/2019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515019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23193-6354-4A2C-A383-5D4B4077F191}" type="datetimeFigureOut">
              <a:rPr lang="el-GR" smtClean="0"/>
              <a:pPr/>
              <a:t>16/10/2019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3771671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D23193-6354-4A2C-A383-5D4B4077F191}" type="datetimeFigureOut">
              <a:rPr lang="el-GR" smtClean="0"/>
              <a:pPr/>
              <a:t>16/10/2019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32787969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Freeform 5"/>
          <p:cNvSpPr>
            <a:spLocks noEditPoints="1"/>
          </p:cNvSpPr>
          <p:nvPr/>
        </p:nvSpPr>
        <p:spPr bwMode="auto">
          <a:xfrm>
            <a:off x="199569"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Date Placeholder 1"/>
          <p:cNvSpPr>
            <a:spLocks noGrp="1"/>
          </p:cNvSpPr>
          <p:nvPr>
            <p:ph type="dt" sz="half" idx="10"/>
          </p:nvPr>
        </p:nvSpPr>
        <p:spPr/>
        <p:txBody>
          <a:bodyPr/>
          <a:lstStyle/>
          <a:p>
            <a:fld id="{31D23193-6354-4A2C-A383-5D4B4077F191}" type="datetimeFigureOut">
              <a:rPr lang="el-GR" smtClean="0"/>
              <a:pPr/>
              <a:t>16/10/2019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29986148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7241250"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31D23193-6354-4A2C-A383-5D4B4077F191}" type="datetimeFigureOut">
              <a:rPr lang="el-GR" smtClean="0"/>
              <a:pPr/>
              <a:t>16/10/2019</a:t>
            </a:fld>
            <a:endParaRPr lang="el-GR"/>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385529323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7241250"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31D23193-6354-4A2C-A383-5D4B4077F191}" type="datetimeFigureOut">
              <a:rPr lang="el-GR" smtClean="0"/>
              <a:pPr/>
              <a:t>16/10/2019</a:t>
            </a:fld>
            <a:endParaRPr lang="el-GR"/>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94F894E7-9235-4497-8344-F541A0038DF4}" type="slidenum">
              <a:rPr lang="el-GR" smtClean="0"/>
              <a:pPr/>
              <a:t>‹#›</a:t>
            </a:fld>
            <a:endParaRPr lang="el-GR"/>
          </a:p>
        </p:txBody>
      </p:sp>
    </p:spTree>
    <p:extLst>
      <p:ext uri="{BB962C8B-B14F-4D97-AF65-F5344CB8AC3E}">
        <p14:creationId xmlns="" xmlns:p14="http://schemas.microsoft.com/office/powerpoint/2010/main" val="11726207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bg2">
                    <a:lumMod val="25000"/>
                  </a:schemeClr>
                </a:solidFill>
                <a:latin typeface="+mj-lt"/>
              </a:defRPr>
            </a:lvl1pPr>
          </a:lstStyle>
          <a:p>
            <a:fld id="{31D23193-6354-4A2C-A383-5D4B4077F191}" type="datetimeFigureOut">
              <a:rPr lang="el-GR" smtClean="0"/>
              <a:pPr/>
              <a:t>16/10/2019</a:t>
            </a:fld>
            <a:endParaRPr lang="el-GR"/>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bg2">
                    <a:lumMod val="25000"/>
                  </a:schemeClr>
                </a:solidFill>
                <a:latin typeface="+mj-lt"/>
              </a:defRPr>
            </a:lvl1pPr>
          </a:lstStyle>
          <a:p>
            <a:endParaRPr lang="el-GR"/>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bg2">
                    <a:lumMod val="25000"/>
                  </a:schemeClr>
                </a:solidFill>
                <a:latin typeface="+mj-lt"/>
              </a:defRPr>
            </a:lvl1pPr>
          </a:lstStyle>
          <a:p>
            <a:fld id="{94F894E7-9235-4497-8344-F541A0038DF4}" type="slidenum">
              <a:rPr lang="el-GR" smtClean="0"/>
              <a:pPr/>
              <a:t>‹#›</a:t>
            </a:fld>
            <a:endParaRPr lang="el-G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99569" y="1"/>
            <a:ext cx="1719870" cy="6858000"/>
          </a:xfrm>
          <a:custGeom>
            <a:avLst/>
            <a:gdLst/>
            <a:ahLst/>
            <a:cxnLst/>
            <a:rect l="0" t="0" r="r" b="b"/>
            <a:pathLst>
              <a:path w="539" h="2159">
                <a:moveTo>
                  <a:pt x="387" y="764"/>
                </a:moveTo>
                <a:cubicBezTo>
                  <a:pt x="398" y="793"/>
                  <a:pt x="418" y="813"/>
                  <a:pt x="438" y="829"/>
                </a:cubicBezTo>
                <a:cubicBezTo>
                  <a:pt x="440" y="831"/>
                  <a:pt x="442" y="833"/>
                  <a:pt x="444" y="833"/>
                </a:cubicBezTo>
                <a:cubicBezTo>
                  <a:pt x="445" y="833"/>
                  <a:pt x="446" y="834"/>
                  <a:pt x="447" y="833"/>
                </a:cubicBezTo>
                <a:cubicBezTo>
                  <a:pt x="448" y="833"/>
                  <a:pt x="449" y="833"/>
                  <a:pt x="450" y="831"/>
                </a:cubicBezTo>
                <a:cubicBezTo>
                  <a:pt x="454" y="826"/>
                  <a:pt x="448" y="813"/>
                  <a:pt x="447" y="808"/>
                </a:cubicBezTo>
                <a:cubicBezTo>
                  <a:pt x="443" y="800"/>
                  <a:pt x="439" y="792"/>
                  <a:pt x="435" y="784"/>
                </a:cubicBezTo>
                <a:cubicBezTo>
                  <a:pt x="429" y="771"/>
                  <a:pt x="422" y="758"/>
                  <a:pt x="413" y="746"/>
                </a:cubicBezTo>
                <a:cubicBezTo>
                  <a:pt x="410" y="741"/>
                  <a:pt x="406" y="736"/>
                  <a:pt x="401" y="735"/>
                </a:cubicBezTo>
                <a:cubicBezTo>
                  <a:pt x="396" y="733"/>
                  <a:pt x="390" y="734"/>
                  <a:pt x="387" y="740"/>
                </a:cubicBezTo>
                <a:cubicBezTo>
                  <a:pt x="385" y="743"/>
                  <a:pt x="384" y="747"/>
                  <a:pt x="385" y="752"/>
                </a:cubicBezTo>
                <a:cubicBezTo>
                  <a:pt x="385" y="756"/>
                  <a:pt x="386" y="760"/>
                  <a:pt x="387" y="764"/>
                </a:cubicBezTo>
                <a:close/>
                <a:moveTo>
                  <a:pt x="458" y="16"/>
                </a:moveTo>
                <a:cubicBezTo>
                  <a:pt x="460" y="11"/>
                  <a:pt x="461" y="5"/>
                  <a:pt x="462" y="0"/>
                </a:cubicBezTo>
                <a:cubicBezTo>
                  <a:pt x="450" y="0"/>
                  <a:pt x="450" y="0"/>
                  <a:pt x="450" y="0"/>
                </a:cubicBezTo>
                <a:cubicBezTo>
                  <a:pt x="450" y="1"/>
                  <a:pt x="450" y="2"/>
                  <a:pt x="450" y="3"/>
                </a:cubicBezTo>
                <a:cubicBezTo>
                  <a:pt x="451" y="5"/>
                  <a:pt x="454" y="24"/>
                  <a:pt x="458" y="16"/>
                </a:cubicBezTo>
                <a:close/>
                <a:moveTo>
                  <a:pt x="435" y="58"/>
                </a:moveTo>
                <a:cubicBezTo>
                  <a:pt x="438" y="62"/>
                  <a:pt x="452" y="86"/>
                  <a:pt x="452" y="76"/>
                </a:cubicBezTo>
                <a:cubicBezTo>
                  <a:pt x="452" y="64"/>
                  <a:pt x="449" y="51"/>
                  <a:pt x="446" y="40"/>
                </a:cubicBezTo>
                <a:cubicBezTo>
                  <a:pt x="443" y="27"/>
                  <a:pt x="440" y="13"/>
                  <a:pt x="437" y="0"/>
                </a:cubicBezTo>
                <a:cubicBezTo>
                  <a:pt x="405" y="0"/>
                  <a:pt x="405" y="0"/>
                  <a:pt x="405" y="0"/>
                </a:cubicBezTo>
                <a:cubicBezTo>
                  <a:pt x="409" y="11"/>
                  <a:pt x="414" y="21"/>
                  <a:pt x="419" y="31"/>
                </a:cubicBezTo>
                <a:cubicBezTo>
                  <a:pt x="424" y="40"/>
                  <a:pt x="430" y="49"/>
                  <a:pt x="435" y="58"/>
                </a:cubicBezTo>
                <a:close/>
                <a:moveTo>
                  <a:pt x="387" y="58"/>
                </a:moveTo>
                <a:cubicBezTo>
                  <a:pt x="398" y="87"/>
                  <a:pt x="418" y="107"/>
                  <a:pt x="438" y="124"/>
                </a:cubicBezTo>
                <a:cubicBezTo>
                  <a:pt x="440" y="125"/>
                  <a:pt x="442" y="127"/>
                  <a:pt x="444" y="128"/>
                </a:cubicBezTo>
                <a:cubicBezTo>
                  <a:pt x="445" y="128"/>
                  <a:pt x="446" y="128"/>
                  <a:pt x="447" y="128"/>
                </a:cubicBezTo>
                <a:cubicBezTo>
                  <a:pt x="448" y="128"/>
                  <a:pt x="449" y="127"/>
                  <a:pt x="450" y="126"/>
                </a:cubicBezTo>
                <a:cubicBezTo>
                  <a:pt x="454" y="121"/>
                  <a:pt x="448" y="107"/>
                  <a:pt x="447" y="103"/>
                </a:cubicBezTo>
                <a:cubicBezTo>
                  <a:pt x="443" y="94"/>
                  <a:pt x="439" y="87"/>
                  <a:pt x="435" y="79"/>
                </a:cubicBezTo>
                <a:cubicBezTo>
                  <a:pt x="429" y="65"/>
                  <a:pt x="422" y="52"/>
                  <a:pt x="413" y="40"/>
                </a:cubicBezTo>
                <a:cubicBezTo>
                  <a:pt x="410" y="35"/>
                  <a:pt x="406" y="31"/>
                  <a:pt x="401" y="29"/>
                </a:cubicBezTo>
                <a:cubicBezTo>
                  <a:pt x="396" y="27"/>
                  <a:pt x="390" y="29"/>
                  <a:pt x="387" y="34"/>
                </a:cubicBezTo>
                <a:cubicBezTo>
                  <a:pt x="385" y="37"/>
                  <a:pt x="384" y="42"/>
                  <a:pt x="385" y="46"/>
                </a:cubicBezTo>
                <a:cubicBezTo>
                  <a:pt x="385" y="50"/>
                  <a:pt x="386" y="54"/>
                  <a:pt x="387" y="58"/>
                </a:cubicBezTo>
                <a:close/>
                <a:moveTo>
                  <a:pt x="66" y="352"/>
                </a:moveTo>
                <a:cubicBezTo>
                  <a:pt x="67" y="355"/>
                  <a:pt x="70" y="374"/>
                  <a:pt x="74" y="366"/>
                </a:cubicBezTo>
                <a:cubicBezTo>
                  <a:pt x="76" y="361"/>
                  <a:pt x="77" y="355"/>
                  <a:pt x="78" y="350"/>
                </a:cubicBezTo>
                <a:cubicBezTo>
                  <a:pt x="80" y="340"/>
                  <a:pt x="81" y="330"/>
                  <a:pt x="82" y="320"/>
                </a:cubicBezTo>
                <a:cubicBezTo>
                  <a:pt x="85" y="303"/>
                  <a:pt x="87" y="286"/>
                  <a:pt x="87" y="268"/>
                </a:cubicBezTo>
                <a:cubicBezTo>
                  <a:pt x="88" y="254"/>
                  <a:pt x="89" y="232"/>
                  <a:pt x="77" y="224"/>
                </a:cubicBezTo>
                <a:cubicBezTo>
                  <a:pt x="72" y="221"/>
                  <a:pt x="65" y="223"/>
                  <a:pt x="61" y="228"/>
                </a:cubicBezTo>
                <a:cubicBezTo>
                  <a:pt x="57" y="233"/>
                  <a:pt x="55" y="241"/>
                  <a:pt x="54" y="248"/>
                </a:cubicBezTo>
                <a:cubicBezTo>
                  <a:pt x="55" y="273"/>
                  <a:pt x="58" y="298"/>
                  <a:pt x="61" y="323"/>
                </a:cubicBezTo>
                <a:cubicBezTo>
                  <a:pt x="63" y="333"/>
                  <a:pt x="64" y="343"/>
                  <a:pt x="66" y="352"/>
                </a:cubicBezTo>
                <a:close/>
                <a:moveTo>
                  <a:pt x="74" y="425"/>
                </a:moveTo>
                <a:cubicBezTo>
                  <a:pt x="77" y="429"/>
                  <a:pt x="87" y="414"/>
                  <a:pt x="92" y="406"/>
                </a:cubicBezTo>
                <a:cubicBezTo>
                  <a:pt x="98" y="399"/>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6"/>
                </a:cubicBezTo>
                <a:cubicBezTo>
                  <a:pt x="119" y="298"/>
                  <a:pt x="115" y="304"/>
                  <a:pt x="111" y="310"/>
                </a:cubicBezTo>
                <a:cubicBezTo>
                  <a:pt x="106" y="318"/>
                  <a:pt x="101" y="326"/>
                  <a:pt x="98" y="335"/>
                </a:cubicBezTo>
                <a:cubicBezTo>
                  <a:pt x="92" y="349"/>
                  <a:pt x="88" y="364"/>
                  <a:pt x="83" y="380"/>
                </a:cubicBezTo>
                <a:cubicBezTo>
                  <a:pt x="79" y="394"/>
                  <a:pt x="70" y="421"/>
                  <a:pt x="74" y="425"/>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30"/>
                  <a:pt x="137" y="1015"/>
                </a:cubicBezTo>
                <a:cubicBezTo>
                  <a:pt x="137" y="1012"/>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77" y="933"/>
                </a:moveTo>
                <a:cubicBezTo>
                  <a:pt x="72" y="930"/>
                  <a:pt x="65" y="932"/>
                  <a:pt x="61" y="937"/>
                </a:cubicBezTo>
                <a:cubicBezTo>
                  <a:pt x="57" y="942"/>
                  <a:pt x="55" y="949"/>
                  <a:pt x="54" y="956"/>
                </a:cubicBezTo>
                <a:cubicBezTo>
                  <a:pt x="55" y="982"/>
                  <a:pt x="58" y="1006"/>
                  <a:pt x="61" y="1031"/>
                </a:cubicBezTo>
                <a:cubicBezTo>
                  <a:pt x="63" y="1041"/>
                  <a:pt x="64" y="1051"/>
                  <a:pt x="66" y="1061"/>
                </a:cubicBezTo>
                <a:cubicBezTo>
                  <a:pt x="67" y="1064"/>
                  <a:pt x="70" y="1082"/>
                  <a:pt x="74" y="1074"/>
                </a:cubicBezTo>
                <a:cubicBezTo>
                  <a:pt x="76" y="1070"/>
                  <a:pt x="77" y="1063"/>
                  <a:pt x="78" y="1058"/>
                </a:cubicBezTo>
                <a:cubicBezTo>
                  <a:pt x="80" y="1048"/>
                  <a:pt x="81" y="1038"/>
                  <a:pt x="82" y="1028"/>
                </a:cubicBezTo>
                <a:cubicBezTo>
                  <a:pt x="85" y="1011"/>
                  <a:pt x="87" y="994"/>
                  <a:pt x="87" y="977"/>
                </a:cubicBezTo>
                <a:cubicBezTo>
                  <a:pt x="88" y="963"/>
                  <a:pt x="89" y="940"/>
                  <a:pt x="77" y="933"/>
                </a:cubicBezTo>
                <a:close/>
                <a:moveTo>
                  <a:pt x="49" y="1047"/>
                </a:moveTo>
                <a:cubicBezTo>
                  <a:pt x="45" y="1033"/>
                  <a:pt x="39" y="1009"/>
                  <a:pt x="26" y="1004"/>
                </a:cubicBezTo>
                <a:cubicBezTo>
                  <a:pt x="21" y="1003"/>
                  <a:pt x="16" y="1004"/>
                  <a:pt x="13" y="1008"/>
                </a:cubicBezTo>
                <a:cubicBezTo>
                  <a:pt x="9" y="1014"/>
                  <a:pt x="9" y="1022"/>
                  <a:pt x="11" y="1029"/>
                </a:cubicBezTo>
                <a:cubicBezTo>
                  <a:pt x="17" y="1050"/>
                  <a:pt x="25" y="1071"/>
                  <a:pt x="35" y="1089"/>
                </a:cubicBezTo>
                <a:cubicBezTo>
                  <a:pt x="40" y="1098"/>
                  <a:pt x="46" y="1107"/>
                  <a:pt x="51" y="1116"/>
                </a:cubicBezTo>
                <a:cubicBezTo>
                  <a:pt x="54" y="1120"/>
                  <a:pt x="68" y="1144"/>
                  <a:pt x="68" y="1134"/>
                </a:cubicBezTo>
                <a:cubicBezTo>
                  <a:pt x="68" y="1122"/>
                  <a:pt x="65" y="1110"/>
                  <a:pt x="62" y="1098"/>
                </a:cubicBezTo>
                <a:cubicBezTo>
                  <a:pt x="59" y="1081"/>
                  <a:pt x="54" y="1064"/>
                  <a:pt x="49" y="1047"/>
                </a:cubicBezTo>
                <a:close/>
                <a:moveTo>
                  <a:pt x="458" y="1486"/>
                </a:moveTo>
                <a:cubicBezTo>
                  <a:pt x="461" y="1490"/>
                  <a:pt x="471" y="1475"/>
                  <a:pt x="476" y="1468"/>
                </a:cubicBezTo>
                <a:cubicBezTo>
                  <a:pt x="482" y="1460"/>
                  <a:pt x="488" y="1452"/>
                  <a:pt x="493" y="1443"/>
                </a:cubicBezTo>
                <a:cubicBezTo>
                  <a:pt x="500" y="1432"/>
                  <a:pt x="506" y="1420"/>
                  <a:pt x="512" y="1407"/>
                </a:cubicBezTo>
                <a:cubicBezTo>
                  <a:pt x="517" y="1395"/>
                  <a:pt x="523" y="1382"/>
                  <a:pt x="521" y="1368"/>
                </a:cubicBezTo>
                <a:cubicBezTo>
                  <a:pt x="521" y="1364"/>
                  <a:pt x="520" y="1361"/>
                  <a:pt x="519" y="1359"/>
                </a:cubicBezTo>
                <a:cubicBezTo>
                  <a:pt x="516" y="1356"/>
                  <a:pt x="513" y="1356"/>
                  <a:pt x="510" y="1357"/>
                </a:cubicBezTo>
                <a:cubicBezTo>
                  <a:pt x="503" y="1359"/>
                  <a:pt x="499" y="1365"/>
                  <a:pt x="495" y="1372"/>
                </a:cubicBezTo>
                <a:cubicBezTo>
                  <a:pt x="490" y="1379"/>
                  <a:pt x="485" y="1387"/>
                  <a:pt x="482" y="1396"/>
                </a:cubicBezTo>
                <a:cubicBezTo>
                  <a:pt x="476" y="1411"/>
                  <a:pt x="472" y="1426"/>
                  <a:pt x="467" y="1441"/>
                </a:cubicBezTo>
                <a:cubicBezTo>
                  <a:pt x="463" y="1456"/>
                  <a:pt x="454" y="1482"/>
                  <a:pt x="458" y="1486"/>
                </a:cubicBezTo>
                <a:close/>
                <a:moveTo>
                  <a:pt x="461" y="1285"/>
                </a:moveTo>
                <a:cubicBezTo>
                  <a:pt x="456" y="1282"/>
                  <a:pt x="449" y="1285"/>
                  <a:pt x="445" y="1290"/>
                </a:cubicBezTo>
                <a:cubicBezTo>
                  <a:pt x="441" y="1295"/>
                  <a:pt x="439" y="1302"/>
                  <a:pt x="438" y="1309"/>
                </a:cubicBezTo>
                <a:cubicBezTo>
                  <a:pt x="439" y="1334"/>
                  <a:pt x="442" y="1359"/>
                  <a:pt x="445" y="1384"/>
                </a:cubicBezTo>
                <a:cubicBezTo>
                  <a:pt x="447" y="1394"/>
                  <a:pt x="448" y="1404"/>
                  <a:pt x="450" y="1414"/>
                </a:cubicBezTo>
                <a:cubicBezTo>
                  <a:pt x="451" y="1417"/>
                  <a:pt x="454" y="1435"/>
                  <a:pt x="458" y="1427"/>
                </a:cubicBezTo>
                <a:cubicBezTo>
                  <a:pt x="460" y="1423"/>
                  <a:pt x="461" y="1416"/>
                  <a:pt x="462" y="1411"/>
                </a:cubicBezTo>
                <a:cubicBezTo>
                  <a:pt x="464" y="1401"/>
                  <a:pt x="465" y="1391"/>
                  <a:pt x="466" y="1381"/>
                </a:cubicBezTo>
                <a:cubicBezTo>
                  <a:pt x="469" y="1364"/>
                  <a:pt x="471" y="1347"/>
                  <a:pt x="471" y="1330"/>
                </a:cubicBezTo>
                <a:cubicBezTo>
                  <a:pt x="472" y="1316"/>
                  <a:pt x="473" y="1293"/>
                  <a:pt x="461" y="1285"/>
                </a:cubicBezTo>
                <a:close/>
                <a:moveTo>
                  <a:pt x="484" y="65"/>
                </a:moveTo>
                <a:cubicBezTo>
                  <a:pt x="473" y="82"/>
                  <a:pt x="457" y="118"/>
                  <a:pt x="460" y="124"/>
                </a:cubicBezTo>
                <a:cubicBezTo>
                  <a:pt x="463" y="131"/>
                  <a:pt x="501" y="106"/>
                  <a:pt x="516" y="85"/>
                </a:cubicBezTo>
                <a:cubicBezTo>
                  <a:pt x="524" y="74"/>
                  <a:pt x="539" y="52"/>
                  <a:pt x="530" y="37"/>
                </a:cubicBezTo>
                <a:cubicBezTo>
                  <a:pt x="529" y="35"/>
                  <a:pt x="528" y="33"/>
                  <a:pt x="526" y="32"/>
                </a:cubicBezTo>
                <a:cubicBezTo>
                  <a:pt x="526" y="32"/>
                  <a:pt x="525" y="32"/>
                  <a:pt x="525" y="32"/>
                </a:cubicBezTo>
                <a:cubicBezTo>
                  <a:pt x="523" y="31"/>
                  <a:pt x="520" y="31"/>
                  <a:pt x="517" y="32"/>
                </a:cubicBezTo>
                <a:cubicBezTo>
                  <a:pt x="504" y="37"/>
                  <a:pt x="493" y="52"/>
                  <a:pt x="484" y="65"/>
                </a:cubicBezTo>
                <a:close/>
                <a:moveTo>
                  <a:pt x="433" y="1400"/>
                </a:moveTo>
                <a:cubicBezTo>
                  <a:pt x="429" y="1385"/>
                  <a:pt x="423" y="1362"/>
                  <a:pt x="409" y="1357"/>
                </a:cubicBezTo>
                <a:cubicBezTo>
                  <a:pt x="405" y="1356"/>
                  <a:pt x="400" y="1357"/>
                  <a:pt x="397" y="1361"/>
                </a:cubicBezTo>
                <a:cubicBezTo>
                  <a:pt x="393" y="1367"/>
                  <a:pt x="393" y="1375"/>
                  <a:pt x="395" y="1382"/>
                </a:cubicBezTo>
                <a:cubicBezTo>
                  <a:pt x="401" y="1403"/>
                  <a:pt x="409" y="1423"/>
                  <a:pt x="419" y="1442"/>
                </a:cubicBezTo>
                <a:cubicBezTo>
                  <a:pt x="424" y="1451"/>
                  <a:pt x="430" y="1460"/>
                  <a:pt x="435" y="1469"/>
                </a:cubicBezTo>
                <a:cubicBezTo>
                  <a:pt x="438" y="1473"/>
                  <a:pt x="452" y="1497"/>
                  <a:pt x="452" y="1487"/>
                </a:cubicBezTo>
                <a:cubicBezTo>
                  <a:pt x="452" y="1475"/>
                  <a:pt x="449" y="1462"/>
                  <a:pt x="446" y="1451"/>
                </a:cubicBezTo>
                <a:cubicBezTo>
                  <a:pt x="443" y="1434"/>
                  <a:pt x="438" y="1417"/>
                  <a:pt x="433" y="1400"/>
                </a:cubicBezTo>
                <a:close/>
                <a:moveTo>
                  <a:pt x="458" y="721"/>
                </a:moveTo>
                <a:cubicBezTo>
                  <a:pt x="460" y="717"/>
                  <a:pt x="461" y="711"/>
                  <a:pt x="462" y="706"/>
                </a:cubicBezTo>
                <a:cubicBezTo>
                  <a:pt x="464" y="696"/>
                  <a:pt x="465" y="685"/>
                  <a:pt x="466" y="675"/>
                </a:cubicBezTo>
                <a:cubicBezTo>
                  <a:pt x="469" y="658"/>
                  <a:pt x="471" y="641"/>
                  <a:pt x="471" y="624"/>
                </a:cubicBezTo>
                <a:cubicBezTo>
                  <a:pt x="472" y="610"/>
                  <a:pt x="473" y="587"/>
                  <a:pt x="461" y="580"/>
                </a:cubicBezTo>
                <a:cubicBezTo>
                  <a:pt x="456" y="577"/>
                  <a:pt x="449" y="579"/>
                  <a:pt x="445" y="584"/>
                </a:cubicBezTo>
                <a:cubicBezTo>
                  <a:pt x="441" y="589"/>
                  <a:pt x="439" y="596"/>
                  <a:pt x="438" y="604"/>
                </a:cubicBezTo>
                <a:cubicBezTo>
                  <a:pt x="439" y="629"/>
                  <a:pt x="442" y="654"/>
                  <a:pt x="445" y="679"/>
                </a:cubicBezTo>
                <a:cubicBezTo>
                  <a:pt x="447" y="688"/>
                  <a:pt x="448" y="698"/>
                  <a:pt x="450" y="708"/>
                </a:cubicBezTo>
                <a:cubicBezTo>
                  <a:pt x="451" y="711"/>
                  <a:pt x="454" y="730"/>
                  <a:pt x="458" y="721"/>
                </a:cubicBezTo>
                <a:close/>
                <a:moveTo>
                  <a:pt x="476" y="762"/>
                </a:moveTo>
                <a:cubicBezTo>
                  <a:pt x="482" y="754"/>
                  <a:pt x="488" y="746"/>
                  <a:pt x="493" y="738"/>
                </a:cubicBezTo>
                <a:cubicBezTo>
                  <a:pt x="500" y="726"/>
                  <a:pt x="506" y="714"/>
                  <a:pt x="512" y="702"/>
                </a:cubicBezTo>
                <a:cubicBezTo>
                  <a:pt x="517" y="689"/>
                  <a:pt x="523" y="677"/>
                  <a:pt x="521" y="662"/>
                </a:cubicBezTo>
                <a:cubicBezTo>
                  <a:pt x="521" y="659"/>
                  <a:pt x="520" y="656"/>
                  <a:pt x="519" y="653"/>
                </a:cubicBezTo>
                <a:cubicBezTo>
                  <a:pt x="516" y="651"/>
                  <a:pt x="513" y="651"/>
                  <a:pt x="510" y="651"/>
                </a:cubicBezTo>
                <a:cubicBezTo>
                  <a:pt x="503" y="653"/>
                  <a:pt x="499" y="659"/>
                  <a:pt x="495" y="666"/>
                </a:cubicBezTo>
                <a:cubicBezTo>
                  <a:pt x="490" y="674"/>
                  <a:pt x="485" y="681"/>
                  <a:pt x="482" y="690"/>
                </a:cubicBezTo>
                <a:cubicBezTo>
                  <a:pt x="476" y="705"/>
                  <a:pt x="472" y="720"/>
                  <a:pt x="467" y="735"/>
                </a:cubicBezTo>
                <a:cubicBezTo>
                  <a:pt x="463" y="750"/>
                  <a:pt x="454" y="776"/>
                  <a:pt x="458" y="781"/>
                </a:cubicBezTo>
                <a:cubicBezTo>
                  <a:pt x="461" y="785"/>
                  <a:pt x="471" y="769"/>
                  <a:pt x="476" y="762"/>
                </a:cubicBezTo>
                <a:close/>
                <a:moveTo>
                  <a:pt x="409" y="652"/>
                </a:moveTo>
                <a:cubicBezTo>
                  <a:pt x="405" y="650"/>
                  <a:pt x="400" y="651"/>
                  <a:pt x="397" y="656"/>
                </a:cubicBezTo>
                <a:cubicBezTo>
                  <a:pt x="393" y="661"/>
                  <a:pt x="393" y="669"/>
                  <a:pt x="395" y="676"/>
                </a:cubicBezTo>
                <a:cubicBezTo>
                  <a:pt x="401" y="698"/>
                  <a:pt x="409" y="718"/>
                  <a:pt x="419" y="736"/>
                </a:cubicBezTo>
                <a:cubicBezTo>
                  <a:pt x="424" y="746"/>
                  <a:pt x="430" y="755"/>
                  <a:pt x="435" y="763"/>
                </a:cubicBezTo>
                <a:cubicBezTo>
                  <a:pt x="438" y="767"/>
                  <a:pt x="452" y="791"/>
                  <a:pt x="452" y="781"/>
                </a:cubicBezTo>
                <a:cubicBezTo>
                  <a:pt x="452" y="769"/>
                  <a:pt x="449" y="757"/>
                  <a:pt x="446" y="746"/>
                </a:cubicBezTo>
                <a:cubicBezTo>
                  <a:pt x="443" y="728"/>
                  <a:pt x="438" y="711"/>
                  <a:pt x="433" y="694"/>
                </a:cubicBezTo>
                <a:cubicBezTo>
                  <a:pt x="429" y="680"/>
                  <a:pt x="423" y="656"/>
                  <a:pt x="409" y="652"/>
                </a:cubicBezTo>
                <a:close/>
                <a:moveTo>
                  <a:pt x="458" y="75"/>
                </a:moveTo>
                <a:cubicBezTo>
                  <a:pt x="461" y="79"/>
                  <a:pt x="471" y="64"/>
                  <a:pt x="476" y="56"/>
                </a:cubicBezTo>
                <a:cubicBezTo>
                  <a:pt x="482" y="49"/>
                  <a:pt x="488" y="41"/>
                  <a:pt x="493" y="32"/>
                </a:cubicBezTo>
                <a:cubicBezTo>
                  <a:pt x="499" y="22"/>
                  <a:pt x="505" y="11"/>
                  <a:pt x="510" y="0"/>
                </a:cubicBezTo>
                <a:cubicBezTo>
                  <a:pt x="476" y="0"/>
                  <a:pt x="476" y="0"/>
                  <a:pt x="476" y="0"/>
                </a:cubicBezTo>
                <a:cubicBezTo>
                  <a:pt x="473" y="10"/>
                  <a:pt x="470" y="20"/>
                  <a:pt x="467" y="30"/>
                </a:cubicBezTo>
                <a:cubicBezTo>
                  <a:pt x="463" y="44"/>
                  <a:pt x="454" y="71"/>
                  <a:pt x="458" y="75"/>
                </a:cubicBezTo>
                <a:close/>
                <a:moveTo>
                  <a:pt x="142" y="382"/>
                </a:moveTo>
                <a:cubicBezTo>
                  <a:pt x="142" y="382"/>
                  <a:pt x="141" y="382"/>
                  <a:pt x="141" y="382"/>
                </a:cubicBezTo>
                <a:cubicBezTo>
                  <a:pt x="139" y="380"/>
                  <a:pt x="136" y="381"/>
                  <a:pt x="133" y="382"/>
                </a:cubicBezTo>
                <a:cubicBezTo>
                  <a:pt x="120" y="387"/>
                  <a:pt x="109" y="402"/>
                  <a:pt x="100" y="415"/>
                </a:cubicBezTo>
                <a:cubicBezTo>
                  <a:pt x="89" y="432"/>
                  <a:pt x="73" y="468"/>
                  <a:pt x="76" y="474"/>
                </a:cubicBezTo>
                <a:cubicBezTo>
                  <a:pt x="79" y="480"/>
                  <a:pt x="117" y="456"/>
                  <a:pt x="132" y="435"/>
                </a:cubicBezTo>
                <a:cubicBezTo>
                  <a:pt x="140" y="424"/>
                  <a:pt x="155" y="402"/>
                  <a:pt x="146" y="387"/>
                </a:cubicBezTo>
                <a:cubicBezTo>
                  <a:pt x="145" y="385"/>
                  <a:pt x="144" y="383"/>
                  <a:pt x="142" y="382"/>
                </a:cubicBezTo>
                <a:close/>
                <a:moveTo>
                  <a:pt x="471" y="2035"/>
                </a:moveTo>
                <a:cubicBezTo>
                  <a:pt x="472" y="2021"/>
                  <a:pt x="473" y="1998"/>
                  <a:pt x="461" y="1991"/>
                </a:cubicBezTo>
                <a:cubicBezTo>
                  <a:pt x="456" y="1988"/>
                  <a:pt x="449" y="1990"/>
                  <a:pt x="445" y="1995"/>
                </a:cubicBezTo>
                <a:cubicBezTo>
                  <a:pt x="441" y="2000"/>
                  <a:pt x="439" y="2008"/>
                  <a:pt x="438" y="2015"/>
                </a:cubicBezTo>
                <a:cubicBezTo>
                  <a:pt x="439" y="2040"/>
                  <a:pt x="442" y="2065"/>
                  <a:pt x="445" y="2090"/>
                </a:cubicBezTo>
                <a:cubicBezTo>
                  <a:pt x="447" y="2100"/>
                  <a:pt x="448" y="2109"/>
                  <a:pt x="450" y="2119"/>
                </a:cubicBezTo>
                <a:cubicBezTo>
                  <a:pt x="451" y="2122"/>
                  <a:pt x="454" y="2141"/>
                  <a:pt x="458" y="2133"/>
                </a:cubicBezTo>
                <a:cubicBezTo>
                  <a:pt x="460" y="2128"/>
                  <a:pt x="461" y="2122"/>
                  <a:pt x="462" y="2117"/>
                </a:cubicBezTo>
                <a:cubicBezTo>
                  <a:pt x="464" y="2107"/>
                  <a:pt x="465" y="2097"/>
                  <a:pt x="466" y="2086"/>
                </a:cubicBezTo>
                <a:cubicBezTo>
                  <a:pt x="469" y="2069"/>
                  <a:pt x="471" y="2052"/>
                  <a:pt x="471" y="2035"/>
                </a:cubicBezTo>
                <a:close/>
                <a:moveTo>
                  <a:pt x="433" y="2106"/>
                </a:moveTo>
                <a:cubicBezTo>
                  <a:pt x="429" y="2091"/>
                  <a:pt x="423" y="2068"/>
                  <a:pt x="409" y="2063"/>
                </a:cubicBezTo>
                <a:cubicBezTo>
                  <a:pt x="405" y="2061"/>
                  <a:pt x="400" y="2062"/>
                  <a:pt x="397" y="2067"/>
                </a:cubicBezTo>
                <a:cubicBezTo>
                  <a:pt x="393" y="2072"/>
                  <a:pt x="393" y="2081"/>
                  <a:pt x="395" y="2088"/>
                </a:cubicBezTo>
                <a:cubicBezTo>
                  <a:pt x="401" y="2109"/>
                  <a:pt x="409" y="2129"/>
                  <a:pt x="419" y="2148"/>
                </a:cubicBezTo>
                <a:cubicBezTo>
                  <a:pt x="421" y="2151"/>
                  <a:pt x="423" y="2155"/>
                  <a:pt x="426" y="2159"/>
                </a:cubicBezTo>
                <a:cubicBezTo>
                  <a:pt x="447" y="2159"/>
                  <a:pt x="447" y="2159"/>
                  <a:pt x="447" y="2159"/>
                </a:cubicBezTo>
                <a:cubicBezTo>
                  <a:pt x="447" y="2158"/>
                  <a:pt x="446" y="2157"/>
                  <a:pt x="446" y="2157"/>
                </a:cubicBezTo>
                <a:cubicBezTo>
                  <a:pt x="443" y="2139"/>
                  <a:pt x="438" y="2122"/>
                  <a:pt x="433" y="2106"/>
                </a:cubicBezTo>
                <a:close/>
                <a:moveTo>
                  <a:pt x="521" y="2073"/>
                </a:moveTo>
                <a:cubicBezTo>
                  <a:pt x="521" y="2070"/>
                  <a:pt x="520" y="2067"/>
                  <a:pt x="519" y="2065"/>
                </a:cubicBezTo>
                <a:cubicBezTo>
                  <a:pt x="516" y="2062"/>
                  <a:pt x="513" y="2062"/>
                  <a:pt x="510" y="2063"/>
                </a:cubicBezTo>
                <a:cubicBezTo>
                  <a:pt x="503" y="2065"/>
                  <a:pt x="499" y="2071"/>
                  <a:pt x="495" y="2077"/>
                </a:cubicBezTo>
                <a:cubicBezTo>
                  <a:pt x="490" y="2085"/>
                  <a:pt x="485" y="2092"/>
                  <a:pt x="482" y="2101"/>
                </a:cubicBezTo>
                <a:cubicBezTo>
                  <a:pt x="476" y="2116"/>
                  <a:pt x="472" y="2131"/>
                  <a:pt x="467" y="2146"/>
                </a:cubicBezTo>
                <a:cubicBezTo>
                  <a:pt x="466" y="2150"/>
                  <a:pt x="465" y="2154"/>
                  <a:pt x="463" y="2159"/>
                </a:cubicBezTo>
                <a:cubicBezTo>
                  <a:pt x="486" y="2159"/>
                  <a:pt x="486" y="2159"/>
                  <a:pt x="486" y="2159"/>
                </a:cubicBezTo>
                <a:cubicBezTo>
                  <a:pt x="489" y="2155"/>
                  <a:pt x="491" y="2152"/>
                  <a:pt x="493" y="2149"/>
                </a:cubicBezTo>
                <a:cubicBezTo>
                  <a:pt x="500" y="2137"/>
                  <a:pt x="506" y="2125"/>
                  <a:pt x="512" y="2113"/>
                </a:cubicBezTo>
                <a:cubicBezTo>
                  <a:pt x="517" y="2100"/>
                  <a:pt x="523" y="2088"/>
                  <a:pt x="521" y="2073"/>
                </a:cubicBezTo>
                <a:close/>
                <a:moveTo>
                  <a:pt x="438" y="1535"/>
                </a:moveTo>
                <a:cubicBezTo>
                  <a:pt x="440" y="1537"/>
                  <a:pt x="442" y="1538"/>
                  <a:pt x="444" y="1539"/>
                </a:cubicBezTo>
                <a:cubicBezTo>
                  <a:pt x="445" y="1539"/>
                  <a:pt x="446" y="1539"/>
                  <a:pt x="447" y="1539"/>
                </a:cubicBezTo>
                <a:cubicBezTo>
                  <a:pt x="448" y="1539"/>
                  <a:pt x="449" y="1538"/>
                  <a:pt x="450" y="1537"/>
                </a:cubicBezTo>
                <a:cubicBezTo>
                  <a:pt x="454" y="1532"/>
                  <a:pt x="448" y="1519"/>
                  <a:pt x="447" y="1514"/>
                </a:cubicBezTo>
                <a:cubicBezTo>
                  <a:pt x="443" y="1505"/>
                  <a:pt x="439" y="1498"/>
                  <a:pt x="435" y="1490"/>
                </a:cubicBezTo>
                <a:cubicBezTo>
                  <a:pt x="429" y="1476"/>
                  <a:pt x="422" y="1463"/>
                  <a:pt x="413" y="1451"/>
                </a:cubicBezTo>
                <a:cubicBezTo>
                  <a:pt x="410" y="1447"/>
                  <a:pt x="406" y="1442"/>
                  <a:pt x="401" y="1440"/>
                </a:cubicBezTo>
                <a:cubicBezTo>
                  <a:pt x="396" y="1438"/>
                  <a:pt x="390" y="1440"/>
                  <a:pt x="387" y="1445"/>
                </a:cubicBezTo>
                <a:cubicBezTo>
                  <a:pt x="385" y="1449"/>
                  <a:pt x="384" y="1453"/>
                  <a:pt x="385" y="1457"/>
                </a:cubicBezTo>
                <a:cubicBezTo>
                  <a:pt x="385" y="1461"/>
                  <a:pt x="386" y="1465"/>
                  <a:pt x="387" y="1469"/>
                </a:cubicBezTo>
                <a:cubicBezTo>
                  <a:pt x="398" y="1498"/>
                  <a:pt x="418" y="1518"/>
                  <a:pt x="438" y="1535"/>
                </a:cubicBezTo>
                <a:close/>
                <a:moveTo>
                  <a:pt x="401" y="2146"/>
                </a:moveTo>
                <a:cubicBezTo>
                  <a:pt x="396" y="2144"/>
                  <a:pt x="390" y="2146"/>
                  <a:pt x="387" y="2151"/>
                </a:cubicBezTo>
                <a:cubicBezTo>
                  <a:pt x="386" y="2153"/>
                  <a:pt x="385" y="2156"/>
                  <a:pt x="385" y="2159"/>
                </a:cubicBezTo>
                <a:cubicBezTo>
                  <a:pt x="415" y="2159"/>
                  <a:pt x="415" y="2159"/>
                  <a:pt x="415" y="2159"/>
                </a:cubicBezTo>
                <a:cubicBezTo>
                  <a:pt x="414" y="2158"/>
                  <a:pt x="414" y="2158"/>
                  <a:pt x="413" y="2157"/>
                </a:cubicBezTo>
                <a:cubicBezTo>
                  <a:pt x="410" y="2152"/>
                  <a:pt x="406" y="2148"/>
                  <a:pt x="401" y="2146"/>
                </a:cubicBezTo>
                <a:close/>
                <a:moveTo>
                  <a:pt x="526" y="2149"/>
                </a:moveTo>
                <a:cubicBezTo>
                  <a:pt x="526" y="2149"/>
                  <a:pt x="525" y="2149"/>
                  <a:pt x="525" y="2148"/>
                </a:cubicBezTo>
                <a:cubicBezTo>
                  <a:pt x="523" y="2147"/>
                  <a:pt x="520" y="2147"/>
                  <a:pt x="517" y="2148"/>
                </a:cubicBezTo>
                <a:cubicBezTo>
                  <a:pt x="512" y="2151"/>
                  <a:pt x="507" y="2154"/>
                  <a:pt x="502" y="2159"/>
                </a:cubicBezTo>
                <a:cubicBezTo>
                  <a:pt x="532" y="2159"/>
                  <a:pt x="532" y="2159"/>
                  <a:pt x="532" y="2159"/>
                </a:cubicBezTo>
                <a:cubicBezTo>
                  <a:pt x="531" y="2157"/>
                  <a:pt x="531" y="2155"/>
                  <a:pt x="530" y="2153"/>
                </a:cubicBezTo>
                <a:cubicBezTo>
                  <a:pt x="529" y="2152"/>
                  <a:pt x="528" y="2150"/>
                  <a:pt x="526" y="2149"/>
                </a:cubicBezTo>
                <a:close/>
                <a:moveTo>
                  <a:pt x="35" y="381"/>
                </a:moveTo>
                <a:cubicBezTo>
                  <a:pt x="40" y="390"/>
                  <a:pt x="46" y="399"/>
                  <a:pt x="51" y="407"/>
                </a:cubicBezTo>
                <a:cubicBezTo>
                  <a:pt x="54" y="411"/>
                  <a:pt x="68" y="436"/>
                  <a:pt x="68" y="426"/>
                </a:cubicBezTo>
                <a:cubicBezTo>
                  <a:pt x="68" y="414"/>
                  <a:pt x="65" y="401"/>
                  <a:pt x="62" y="390"/>
                </a:cubicBezTo>
                <a:cubicBezTo>
                  <a:pt x="59" y="373"/>
                  <a:pt x="54" y="355"/>
                  <a:pt x="49" y="339"/>
                </a:cubicBezTo>
                <a:cubicBezTo>
                  <a:pt x="45" y="324"/>
                  <a:pt x="39" y="301"/>
                  <a:pt x="26" y="296"/>
                </a:cubicBezTo>
                <a:cubicBezTo>
                  <a:pt x="21" y="294"/>
                  <a:pt x="16" y="296"/>
                  <a:pt x="13" y="300"/>
                </a:cubicBezTo>
                <a:cubicBezTo>
                  <a:pt x="9" y="305"/>
                  <a:pt x="9" y="314"/>
                  <a:pt x="11" y="321"/>
                </a:cubicBezTo>
                <a:cubicBezTo>
                  <a:pt x="17" y="342"/>
                  <a:pt x="25" y="362"/>
                  <a:pt x="35" y="381"/>
                </a:cubicBezTo>
                <a:close/>
                <a:moveTo>
                  <a:pt x="526" y="1444"/>
                </a:moveTo>
                <a:cubicBezTo>
                  <a:pt x="526" y="1443"/>
                  <a:pt x="525" y="1443"/>
                  <a:pt x="525" y="1443"/>
                </a:cubicBezTo>
                <a:cubicBezTo>
                  <a:pt x="523" y="1442"/>
                  <a:pt x="520" y="1442"/>
                  <a:pt x="517" y="1443"/>
                </a:cubicBezTo>
                <a:cubicBezTo>
                  <a:pt x="504" y="1448"/>
                  <a:pt x="493" y="1463"/>
                  <a:pt x="484" y="1476"/>
                </a:cubicBezTo>
                <a:cubicBezTo>
                  <a:pt x="473" y="1493"/>
                  <a:pt x="457" y="1529"/>
                  <a:pt x="460" y="1536"/>
                </a:cubicBezTo>
                <a:cubicBezTo>
                  <a:pt x="463" y="1542"/>
                  <a:pt x="501" y="1517"/>
                  <a:pt x="516" y="1497"/>
                </a:cubicBezTo>
                <a:cubicBezTo>
                  <a:pt x="524" y="1485"/>
                  <a:pt x="539" y="1464"/>
                  <a:pt x="530" y="1448"/>
                </a:cubicBezTo>
                <a:cubicBezTo>
                  <a:pt x="529" y="1446"/>
                  <a:pt x="528" y="1445"/>
                  <a:pt x="526" y="1444"/>
                </a:cubicBezTo>
                <a:close/>
                <a:moveTo>
                  <a:pt x="526" y="738"/>
                </a:moveTo>
                <a:cubicBezTo>
                  <a:pt x="526" y="738"/>
                  <a:pt x="525" y="738"/>
                  <a:pt x="525" y="737"/>
                </a:cubicBezTo>
                <a:cubicBezTo>
                  <a:pt x="523" y="736"/>
                  <a:pt x="520" y="736"/>
                  <a:pt x="517" y="737"/>
                </a:cubicBezTo>
                <a:cubicBezTo>
                  <a:pt x="504" y="743"/>
                  <a:pt x="493" y="757"/>
                  <a:pt x="484" y="770"/>
                </a:cubicBezTo>
                <a:cubicBezTo>
                  <a:pt x="473" y="788"/>
                  <a:pt x="457" y="824"/>
                  <a:pt x="460" y="830"/>
                </a:cubicBezTo>
                <a:cubicBezTo>
                  <a:pt x="463" y="836"/>
                  <a:pt x="501" y="811"/>
                  <a:pt x="516" y="791"/>
                </a:cubicBezTo>
                <a:cubicBezTo>
                  <a:pt x="524" y="780"/>
                  <a:pt x="539" y="758"/>
                  <a:pt x="530" y="742"/>
                </a:cubicBezTo>
                <a:cubicBezTo>
                  <a:pt x="529" y="741"/>
                  <a:pt x="528" y="739"/>
                  <a:pt x="526" y="738"/>
                </a:cubicBezTo>
                <a:close/>
                <a:moveTo>
                  <a:pt x="51" y="1841"/>
                </a:moveTo>
                <a:cubicBezTo>
                  <a:pt x="45" y="1827"/>
                  <a:pt x="38" y="1814"/>
                  <a:pt x="29" y="1802"/>
                </a:cubicBezTo>
                <a:cubicBezTo>
                  <a:pt x="26" y="1797"/>
                  <a:pt x="22" y="1793"/>
                  <a:pt x="17" y="1791"/>
                </a:cubicBezTo>
                <a:cubicBezTo>
                  <a:pt x="12" y="1789"/>
                  <a:pt x="6" y="1791"/>
                  <a:pt x="3" y="1796"/>
                </a:cubicBezTo>
                <a:cubicBezTo>
                  <a:pt x="1" y="1800"/>
                  <a:pt x="0" y="1804"/>
                  <a:pt x="1" y="1808"/>
                </a:cubicBezTo>
                <a:cubicBezTo>
                  <a:pt x="1" y="1812"/>
                  <a:pt x="2" y="1816"/>
                  <a:pt x="3" y="1820"/>
                </a:cubicBezTo>
                <a:cubicBezTo>
                  <a:pt x="14" y="1849"/>
                  <a:pt x="34" y="1869"/>
                  <a:pt x="54" y="1886"/>
                </a:cubicBezTo>
                <a:cubicBezTo>
                  <a:pt x="56" y="1887"/>
                  <a:pt x="58" y="1889"/>
                  <a:pt x="60" y="1890"/>
                </a:cubicBezTo>
                <a:cubicBezTo>
                  <a:pt x="61" y="1890"/>
                  <a:pt x="62" y="1890"/>
                  <a:pt x="63" y="1890"/>
                </a:cubicBezTo>
                <a:cubicBezTo>
                  <a:pt x="64" y="1890"/>
                  <a:pt x="65" y="1889"/>
                  <a:pt x="66" y="1888"/>
                </a:cubicBezTo>
                <a:cubicBezTo>
                  <a:pt x="70" y="1883"/>
                  <a:pt x="64" y="1869"/>
                  <a:pt x="63" y="1865"/>
                </a:cubicBezTo>
                <a:cubicBezTo>
                  <a:pt x="59" y="1856"/>
                  <a:pt x="55" y="1849"/>
                  <a:pt x="51" y="1841"/>
                </a:cubicBezTo>
                <a:close/>
                <a:moveTo>
                  <a:pt x="3" y="1116"/>
                </a:moveTo>
                <a:cubicBezTo>
                  <a:pt x="14" y="1146"/>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3"/>
                  <a:pt x="55" y="1145"/>
                  <a:pt x="51" y="1137"/>
                </a:cubicBezTo>
                <a:cubicBezTo>
                  <a:pt x="45" y="1124"/>
                  <a:pt x="38" y="1110"/>
                  <a:pt x="29" y="1099"/>
                </a:cubicBezTo>
                <a:cubicBezTo>
                  <a:pt x="26" y="1094"/>
                  <a:pt x="22" y="1089"/>
                  <a:pt x="17" y="1087"/>
                </a:cubicBezTo>
                <a:cubicBezTo>
                  <a:pt x="12" y="1086"/>
                  <a:pt x="6" y="1087"/>
                  <a:pt x="3" y="1093"/>
                </a:cubicBezTo>
                <a:cubicBezTo>
                  <a:pt x="1" y="1096"/>
                  <a:pt x="0" y="1100"/>
                  <a:pt x="1" y="1104"/>
                </a:cubicBezTo>
                <a:cubicBezTo>
                  <a:pt x="1" y="1109"/>
                  <a:pt x="2" y="1112"/>
                  <a:pt x="3" y="1116"/>
                </a:cubicBezTo>
                <a:close/>
                <a:moveTo>
                  <a:pt x="49" y="1751"/>
                </a:moveTo>
                <a:cubicBezTo>
                  <a:pt x="45" y="1736"/>
                  <a:pt x="39" y="1713"/>
                  <a:pt x="26" y="1708"/>
                </a:cubicBezTo>
                <a:cubicBezTo>
                  <a:pt x="21" y="1706"/>
                  <a:pt x="16" y="1708"/>
                  <a:pt x="13" y="1712"/>
                </a:cubicBezTo>
                <a:cubicBezTo>
                  <a:pt x="9" y="1718"/>
                  <a:pt x="9" y="1726"/>
                  <a:pt x="11" y="1733"/>
                </a:cubicBezTo>
                <a:cubicBezTo>
                  <a:pt x="17" y="1754"/>
                  <a:pt x="25" y="1774"/>
                  <a:pt x="35" y="1793"/>
                </a:cubicBezTo>
                <a:cubicBezTo>
                  <a:pt x="40" y="1802"/>
                  <a:pt x="46" y="1811"/>
                  <a:pt x="51" y="1820"/>
                </a:cubicBezTo>
                <a:cubicBezTo>
                  <a:pt x="54" y="1824"/>
                  <a:pt x="68" y="1848"/>
                  <a:pt x="68" y="1838"/>
                </a:cubicBezTo>
                <a:cubicBezTo>
                  <a:pt x="68" y="1826"/>
                  <a:pt x="65" y="1813"/>
                  <a:pt x="62" y="1802"/>
                </a:cubicBezTo>
                <a:cubicBezTo>
                  <a:pt x="59" y="1785"/>
                  <a:pt x="54" y="1768"/>
                  <a:pt x="49" y="1751"/>
                </a:cubicBezTo>
                <a:close/>
                <a:moveTo>
                  <a:pt x="3" y="408"/>
                </a:moveTo>
                <a:cubicBezTo>
                  <a:pt x="14" y="437"/>
                  <a:pt x="34" y="457"/>
                  <a:pt x="54" y="474"/>
                </a:cubicBezTo>
                <a:cubicBezTo>
                  <a:pt x="56" y="475"/>
                  <a:pt x="58" y="477"/>
                  <a:pt x="60" y="478"/>
                </a:cubicBezTo>
                <a:cubicBezTo>
                  <a:pt x="61" y="478"/>
                  <a:pt x="62" y="478"/>
                  <a:pt x="63" y="478"/>
                </a:cubicBezTo>
                <a:cubicBezTo>
                  <a:pt x="64" y="478"/>
                  <a:pt x="65" y="477"/>
                  <a:pt x="66" y="476"/>
                </a:cubicBezTo>
                <a:cubicBezTo>
                  <a:pt x="70" y="471"/>
                  <a:pt x="64" y="457"/>
                  <a:pt x="63" y="453"/>
                </a:cubicBezTo>
                <a:cubicBezTo>
                  <a:pt x="59" y="444"/>
                  <a:pt x="55" y="436"/>
                  <a:pt x="51" y="429"/>
                </a:cubicBezTo>
                <a:cubicBezTo>
                  <a:pt x="45" y="415"/>
                  <a:pt x="38" y="402"/>
                  <a:pt x="29" y="390"/>
                </a:cubicBezTo>
                <a:cubicBezTo>
                  <a:pt x="26" y="385"/>
                  <a:pt x="22" y="381"/>
                  <a:pt x="17" y="379"/>
                </a:cubicBezTo>
                <a:cubicBezTo>
                  <a:pt x="12" y="377"/>
                  <a:pt x="6" y="379"/>
                  <a:pt x="3" y="384"/>
                </a:cubicBezTo>
                <a:cubicBezTo>
                  <a:pt x="1" y="387"/>
                  <a:pt x="0" y="392"/>
                  <a:pt x="1" y="396"/>
                </a:cubicBezTo>
                <a:cubicBezTo>
                  <a:pt x="1" y="400"/>
                  <a:pt x="2" y="404"/>
                  <a:pt x="3" y="408"/>
                </a:cubicBezTo>
                <a:close/>
                <a:moveTo>
                  <a:pt x="142" y="1794"/>
                </a:moveTo>
                <a:cubicBezTo>
                  <a:pt x="142" y="1794"/>
                  <a:pt x="141" y="1794"/>
                  <a:pt x="141" y="1794"/>
                </a:cubicBezTo>
                <a:cubicBezTo>
                  <a:pt x="139" y="1793"/>
                  <a:pt x="136" y="1793"/>
                  <a:pt x="133" y="1794"/>
                </a:cubicBezTo>
                <a:cubicBezTo>
                  <a:pt x="120" y="1799"/>
                  <a:pt x="109" y="1814"/>
                  <a:pt x="100" y="1827"/>
                </a:cubicBezTo>
                <a:cubicBezTo>
                  <a:pt x="89" y="1844"/>
                  <a:pt x="73" y="1880"/>
                  <a:pt x="76" y="1886"/>
                </a:cubicBezTo>
                <a:cubicBezTo>
                  <a:pt x="79" y="1893"/>
                  <a:pt x="117" y="1868"/>
                  <a:pt x="132" y="1847"/>
                </a:cubicBezTo>
                <a:cubicBezTo>
                  <a:pt x="140" y="1836"/>
                  <a:pt x="155" y="1815"/>
                  <a:pt x="146" y="1799"/>
                </a:cubicBezTo>
                <a:cubicBezTo>
                  <a:pt x="145" y="1797"/>
                  <a:pt x="144" y="1796"/>
                  <a:pt x="142" y="1794"/>
                </a:cubicBezTo>
                <a:close/>
                <a:moveTo>
                  <a:pt x="142" y="1091"/>
                </a:moveTo>
                <a:cubicBezTo>
                  <a:pt x="142" y="1091"/>
                  <a:pt x="141" y="1090"/>
                  <a:pt x="141" y="1090"/>
                </a:cubicBezTo>
                <a:cubicBezTo>
                  <a:pt x="139" y="1089"/>
                  <a:pt x="136" y="1089"/>
                  <a:pt x="133" y="1090"/>
                </a:cubicBezTo>
                <a:cubicBezTo>
                  <a:pt x="120" y="1095"/>
                  <a:pt x="109" y="1110"/>
                  <a:pt x="100" y="1123"/>
                </a:cubicBezTo>
                <a:cubicBezTo>
                  <a:pt x="89" y="1140"/>
                  <a:pt x="73" y="1176"/>
                  <a:pt x="76" y="1183"/>
                </a:cubicBezTo>
                <a:cubicBezTo>
                  <a:pt x="79" y="1189"/>
                  <a:pt x="117" y="1164"/>
                  <a:pt x="132" y="1144"/>
                </a:cubicBezTo>
                <a:cubicBezTo>
                  <a:pt x="140" y="1133"/>
                  <a:pt x="155" y="1111"/>
                  <a:pt x="146" y="1095"/>
                </a:cubicBezTo>
                <a:cubicBezTo>
                  <a:pt x="145" y="1093"/>
                  <a:pt x="144" y="1092"/>
                  <a:pt x="142" y="1091"/>
                </a:cubicBezTo>
                <a:close/>
                <a:moveTo>
                  <a:pt x="74" y="1778"/>
                </a:moveTo>
                <a:cubicBezTo>
                  <a:pt x="76" y="1773"/>
                  <a:pt x="77" y="1767"/>
                  <a:pt x="78" y="1762"/>
                </a:cubicBezTo>
                <a:cubicBezTo>
                  <a:pt x="80" y="1752"/>
                  <a:pt x="81" y="1742"/>
                  <a:pt x="82" y="1732"/>
                </a:cubicBezTo>
                <a:cubicBezTo>
                  <a:pt x="85" y="1715"/>
                  <a:pt x="87" y="1698"/>
                  <a:pt x="87" y="1681"/>
                </a:cubicBezTo>
                <a:cubicBezTo>
                  <a:pt x="88" y="1666"/>
                  <a:pt x="89" y="1644"/>
                  <a:pt x="77" y="1636"/>
                </a:cubicBezTo>
                <a:cubicBezTo>
                  <a:pt x="72" y="1633"/>
                  <a:pt x="65" y="1635"/>
                  <a:pt x="61" y="1640"/>
                </a:cubicBezTo>
                <a:cubicBezTo>
                  <a:pt x="57" y="1645"/>
                  <a:pt x="55" y="1653"/>
                  <a:pt x="54" y="1660"/>
                </a:cubicBezTo>
                <a:cubicBezTo>
                  <a:pt x="55" y="1685"/>
                  <a:pt x="58" y="1710"/>
                  <a:pt x="61" y="1735"/>
                </a:cubicBezTo>
                <a:cubicBezTo>
                  <a:pt x="63" y="1745"/>
                  <a:pt x="64" y="1755"/>
                  <a:pt x="66" y="1765"/>
                </a:cubicBezTo>
                <a:cubicBezTo>
                  <a:pt x="67" y="1768"/>
                  <a:pt x="70" y="1786"/>
                  <a:pt x="74" y="1778"/>
                </a:cubicBezTo>
                <a:close/>
                <a:moveTo>
                  <a:pt x="92" y="1819"/>
                </a:moveTo>
                <a:cubicBezTo>
                  <a:pt x="98" y="1811"/>
                  <a:pt x="104" y="1803"/>
                  <a:pt x="109" y="1794"/>
                </a:cubicBezTo>
                <a:cubicBezTo>
                  <a:pt x="116" y="1783"/>
                  <a:pt x="122" y="1771"/>
                  <a:pt x="128" y="1758"/>
                </a:cubicBezTo>
                <a:cubicBezTo>
                  <a:pt x="133" y="1746"/>
                  <a:pt x="139" y="1733"/>
                  <a:pt x="137" y="1718"/>
                </a:cubicBezTo>
                <a:cubicBezTo>
                  <a:pt x="137" y="1715"/>
                  <a:pt x="136" y="1712"/>
                  <a:pt x="135" y="1710"/>
                </a:cubicBezTo>
                <a:cubicBezTo>
                  <a:pt x="132" y="1707"/>
                  <a:pt x="129" y="1707"/>
                  <a:pt x="126" y="1708"/>
                </a:cubicBezTo>
                <a:cubicBezTo>
                  <a:pt x="119" y="1710"/>
                  <a:pt x="115" y="1716"/>
                  <a:pt x="111" y="1723"/>
                </a:cubicBezTo>
                <a:cubicBezTo>
                  <a:pt x="106" y="1730"/>
                  <a:pt x="101" y="1738"/>
                  <a:pt x="98" y="1747"/>
                </a:cubicBezTo>
                <a:cubicBezTo>
                  <a:pt x="92" y="1761"/>
                  <a:pt x="88" y="1777"/>
                  <a:pt x="83" y="1792"/>
                </a:cubicBezTo>
                <a:cubicBezTo>
                  <a:pt x="79" y="1807"/>
                  <a:pt x="70" y="1833"/>
                  <a:pt x="74" y="1837"/>
                </a:cubicBezTo>
                <a:cubicBezTo>
                  <a:pt x="77" y="1841"/>
                  <a:pt x="87" y="1826"/>
                  <a:pt x="92" y="1819"/>
                </a:cubicBezTo>
                <a:close/>
              </a:path>
            </a:pathLst>
          </a:custGeom>
          <a:solidFill>
            <a:schemeClr val="accent2">
              <a:lumMod val="40000"/>
              <a:lumOff val="60000"/>
              <a:alpha val="75000"/>
            </a:schemeClr>
          </a:solidFill>
          <a:ln>
            <a:noFill/>
          </a:ln>
        </p:spPr>
      </p:sp>
    </p:spTree>
    <p:extLst>
      <p:ext uri="{BB962C8B-B14F-4D97-AF65-F5344CB8AC3E}">
        <p14:creationId xmlns="" xmlns:p14="http://schemas.microsoft.com/office/powerpoint/2010/main" val="361515321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pull dir="u"/>
  </p:transition>
  <p:timing>
    <p:tnLst>
      <p:par>
        <p:cTn id="1" dur="indefinite" restart="never" nodeType="tmRoot"/>
      </p:par>
    </p:tnLst>
  </p:timing>
  <p:txStyles>
    <p:titleStyle>
      <a:lvl1pPr algn="l" defTabSz="685800" rtl="0" eaLnBrk="1" latinLnBrk="0" hangingPunct="1">
        <a:lnSpc>
          <a:spcPct val="99000"/>
        </a:lnSpc>
        <a:spcBef>
          <a:spcPct val="0"/>
        </a:spcBef>
        <a:buNone/>
        <a:defRPr sz="3800" kern="1200">
          <a:solidFill>
            <a:schemeClr val="bg2">
              <a:lumMod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E:\&#937;&#929;&#917;&#931;%20&#928;&#932;&#919;&#931;&#919;&#931;\&#914;&#953;&#946;&#955;&#943;&#959;%202&#959;%20&#931;&#954;&#951;&#957;&#941;&#962;\&#924;&#940;&#961;&#953;&#959;&#962;%20&#934;&#961;&#945;&#947;&#954;&#959;&#973;&#955;&#951;&#962;%20-%20&#924;&#953;&#954;&#961;&#972;&#962;%20&#960;&#961;&#943;&#947;&#954;&#953;&#960;&#945;&#962;.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INA\Desktop\images.jpg"/>
          <p:cNvPicPr>
            <a:picLocks noChangeAspect="1" noChangeArrowheads="1"/>
          </p:cNvPicPr>
          <p:nvPr/>
        </p:nvPicPr>
        <p:blipFill>
          <a:blip r:embed="rId3" cstate="print"/>
          <a:srcRect/>
          <a:stretch>
            <a:fillRect/>
          </a:stretch>
        </p:blipFill>
        <p:spPr bwMode="auto">
          <a:xfrm>
            <a:off x="2267744" y="404664"/>
            <a:ext cx="4536504" cy="4407766"/>
          </a:xfrm>
          <a:prstGeom prst="rect">
            <a:avLst/>
          </a:prstGeom>
          <a:noFill/>
        </p:spPr>
      </p:pic>
      <p:sp>
        <p:nvSpPr>
          <p:cNvPr id="7" name="6 - Ορθογώνιο"/>
          <p:cNvSpPr/>
          <p:nvPr/>
        </p:nvSpPr>
        <p:spPr>
          <a:xfrm>
            <a:off x="2699793" y="1484784"/>
            <a:ext cx="2448271" cy="769441"/>
          </a:xfrm>
          <a:prstGeom prst="rect">
            <a:avLst/>
          </a:prstGeom>
          <a:noFill/>
        </p:spPr>
        <p:txBody>
          <a:bodyPr wrap="square" lIns="91440" tIns="45720" rIns="91440" bIns="45720">
            <a:spAutoFit/>
          </a:bodyPr>
          <a:lstStyle/>
          <a:p>
            <a:pPr algn="ctr"/>
            <a:r>
              <a:rPr lang="el-GR"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mbria" pitchFamily="18" charset="0"/>
                <a:ea typeface="Cambria" pitchFamily="18" charset="0"/>
              </a:rPr>
              <a:t>Σκηνές</a:t>
            </a:r>
            <a:endParaRPr lang="el-GR"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mbria" pitchFamily="18" charset="0"/>
              <a:ea typeface="Cambria" pitchFamily="18" charset="0"/>
            </a:endParaRPr>
          </a:p>
        </p:txBody>
      </p:sp>
      <p:sp>
        <p:nvSpPr>
          <p:cNvPr id="8" name="7 - TextBox"/>
          <p:cNvSpPr txBox="1"/>
          <p:nvPr/>
        </p:nvSpPr>
        <p:spPr>
          <a:xfrm>
            <a:off x="0" y="3356992"/>
            <a:ext cx="9144000" cy="3231654"/>
          </a:xfrm>
          <a:prstGeom prst="rect">
            <a:avLst/>
          </a:prstGeom>
          <a:noFill/>
        </p:spPr>
        <p:txBody>
          <a:bodyPr wrap="square" rtlCol="0">
            <a:spAutoFit/>
          </a:bodyPr>
          <a:lstStyle/>
          <a:p>
            <a:r>
              <a:rPr lang="el-GR" sz="1600" b="1" dirty="0" smtClean="0">
                <a:latin typeface="Cambria" pitchFamily="18" charset="0"/>
                <a:ea typeface="Cambria" pitchFamily="18" charset="0"/>
              </a:rPr>
              <a:t>                                                   Περιγραφή – Ερμηνεία</a:t>
            </a:r>
            <a:r>
              <a:rPr lang="en-US" sz="1600" b="1" dirty="0" smtClean="0">
                <a:latin typeface="Cambria" pitchFamily="18" charset="0"/>
                <a:ea typeface="Cambria" pitchFamily="18" charset="0"/>
              </a:rPr>
              <a:t>:</a:t>
            </a:r>
            <a:r>
              <a:rPr lang="el-GR" sz="1600" b="1" dirty="0" smtClean="0">
                <a:latin typeface="Cambria" pitchFamily="18" charset="0"/>
                <a:ea typeface="Cambria" pitchFamily="18" charset="0"/>
              </a:rPr>
              <a:t> </a:t>
            </a:r>
            <a:r>
              <a:rPr lang="el-GR" sz="1600" b="1" dirty="0" smtClean="0">
                <a:solidFill>
                  <a:srgbClr val="0000FF"/>
                </a:solidFill>
                <a:latin typeface="Cambria" pitchFamily="18" charset="0"/>
                <a:ea typeface="Cambria" pitchFamily="18" charset="0"/>
              </a:rPr>
              <a:t>οι μαθήτριες του Β2</a:t>
            </a:r>
          </a:p>
          <a:p>
            <a:endParaRPr lang="el-GR" sz="1600" b="1" dirty="0" smtClean="0">
              <a:latin typeface="Cambria" pitchFamily="18" charset="0"/>
              <a:ea typeface="Cambria" pitchFamily="18" charset="0"/>
            </a:endParaRPr>
          </a:p>
          <a:p>
            <a:r>
              <a:rPr lang="el-GR" sz="1600" b="1" dirty="0" smtClean="0">
                <a:latin typeface="Cambria" pitchFamily="18" charset="0"/>
                <a:ea typeface="Cambria" pitchFamily="18" charset="0"/>
              </a:rPr>
              <a:t>         </a:t>
            </a:r>
          </a:p>
          <a:p>
            <a:r>
              <a:rPr lang="el-GR" sz="2000" b="1" dirty="0" smtClean="0">
                <a:solidFill>
                  <a:srgbClr val="0000FF"/>
                </a:solidFill>
                <a:latin typeface="Cambria" pitchFamily="18" charset="0"/>
                <a:ea typeface="Cambria" pitchFamily="18" charset="0"/>
              </a:rPr>
              <a:t>Αδαμοπούλου Αλεξάνδρα</a:t>
            </a:r>
          </a:p>
          <a:p>
            <a:r>
              <a:rPr lang="el-GR" sz="2000" b="1" dirty="0" smtClean="0">
                <a:solidFill>
                  <a:srgbClr val="0000FF"/>
                </a:solidFill>
                <a:latin typeface="Cambria" pitchFamily="18" charset="0"/>
                <a:ea typeface="Cambria" pitchFamily="18" charset="0"/>
              </a:rPr>
              <a:t>                                        </a:t>
            </a:r>
          </a:p>
          <a:p>
            <a:r>
              <a:rPr lang="el-GR" sz="2000" b="1" dirty="0" smtClean="0">
                <a:solidFill>
                  <a:srgbClr val="0000FF"/>
                </a:solidFill>
                <a:latin typeface="Cambria" pitchFamily="18" charset="0"/>
                <a:ea typeface="Cambria" pitchFamily="18" charset="0"/>
              </a:rPr>
              <a:t>                            </a:t>
            </a:r>
            <a:r>
              <a:rPr lang="el-GR" sz="2000" b="1" dirty="0" err="1" smtClean="0">
                <a:solidFill>
                  <a:srgbClr val="0000FF"/>
                </a:solidFill>
                <a:latin typeface="Cambria" pitchFamily="18" charset="0"/>
                <a:ea typeface="Cambria" pitchFamily="18" charset="0"/>
              </a:rPr>
              <a:t>Λουσίν</a:t>
            </a:r>
            <a:r>
              <a:rPr lang="el-GR" sz="2000" b="1" dirty="0" smtClean="0">
                <a:solidFill>
                  <a:srgbClr val="0000FF"/>
                </a:solidFill>
                <a:latin typeface="Cambria" pitchFamily="18" charset="0"/>
                <a:ea typeface="Cambria" pitchFamily="18" charset="0"/>
              </a:rPr>
              <a:t> Βραχνού</a:t>
            </a:r>
          </a:p>
          <a:p>
            <a:r>
              <a:rPr lang="el-GR" sz="2000" b="1" dirty="0" smtClean="0">
                <a:solidFill>
                  <a:srgbClr val="0000FF"/>
                </a:solidFill>
                <a:latin typeface="Cambria" pitchFamily="18" charset="0"/>
                <a:ea typeface="Cambria" pitchFamily="18" charset="0"/>
              </a:rPr>
              <a:t>                                                                     Ερμιόνη Γεωργούση</a:t>
            </a:r>
          </a:p>
          <a:p>
            <a:endParaRPr lang="el-GR" sz="2000" b="1" dirty="0" smtClean="0">
              <a:solidFill>
                <a:srgbClr val="0000FF"/>
              </a:solidFill>
              <a:latin typeface="Cambria" pitchFamily="18" charset="0"/>
              <a:ea typeface="Cambria" pitchFamily="18" charset="0"/>
            </a:endParaRPr>
          </a:p>
          <a:p>
            <a:r>
              <a:rPr lang="el-GR" sz="2000" b="1" dirty="0" smtClean="0">
                <a:solidFill>
                  <a:srgbClr val="0000FF"/>
                </a:solidFill>
                <a:latin typeface="Cambria" pitchFamily="18" charset="0"/>
                <a:ea typeface="Cambria" pitchFamily="18" charset="0"/>
              </a:rPr>
              <a:t>                                   Μάγια Γκούμα</a:t>
            </a:r>
          </a:p>
          <a:p>
            <a:r>
              <a:rPr lang="el-GR" sz="2000" b="1" dirty="0" smtClean="0">
                <a:solidFill>
                  <a:srgbClr val="0000FF"/>
                </a:solidFill>
                <a:latin typeface="Cambria" pitchFamily="18" charset="0"/>
                <a:ea typeface="Cambria" pitchFamily="18" charset="0"/>
              </a:rPr>
              <a:t>                                                                                             </a:t>
            </a:r>
            <a:r>
              <a:rPr lang="el-GR" sz="2000" b="1" dirty="0" err="1" smtClean="0">
                <a:solidFill>
                  <a:srgbClr val="0000FF"/>
                </a:solidFill>
                <a:latin typeface="Cambria" pitchFamily="18" charset="0"/>
                <a:ea typeface="Cambria" pitchFamily="18" charset="0"/>
              </a:rPr>
              <a:t>Βάσια</a:t>
            </a:r>
            <a:r>
              <a:rPr lang="el-GR" sz="2000" b="1" dirty="0" smtClean="0">
                <a:solidFill>
                  <a:srgbClr val="0000FF"/>
                </a:solidFill>
                <a:latin typeface="Cambria" pitchFamily="18" charset="0"/>
                <a:ea typeface="Cambria" pitchFamily="18" charset="0"/>
              </a:rPr>
              <a:t> </a:t>
            </a:r>
            <a:r>
              <a:rPr lang="el-GR" sz="2000" b="1" dirty="0" err="1" smtClean="0">
                <a:solidFill>
                  <a:srgbClr val="0000FF"/>
                </a:solidFill>
                <a:latin typeface="Cambria" pitchFamily="18" charset="0"/>
                <a:ea typeface="Cambria" pitchFamily="18" charset="0"/>
              </a:rPr>
              <a:t>Θωμάτου</a:t>
            </a:r>
            <a:r>
              <a:rPr lang="el-GR" sz="2000" b="1" dirty="0" smtClean="0">
                <a:solidFill>
                  <a:srgbClr val="0000FF"/>
                </a:solidFill>
                <a:latin typeface="Cambria" pitchFamily="18" charset="0"/>
                <a:ea typeface="Cambria" pitchFamily="18" charset="0"/>
              </a:rPr>
              <a:t> </a:t>
            </a:r>
          </a:p>
          <a:p>
            <a:endParaRPr lang="el-GR" sz="1600" b="1" dirty="0" smtClean="0">
              <a:latin typeface="Cambria" pitchFamily="18" charset="0"/>
              <a:ea typeface="Cambria" pitchFamily="18" charset="0"/>
            </a:endParaRPr>
          </a:p>
        </p:txBody>
      </p:sp>
      <p:pic>
        <p:nvPicPr>
          <p:cNvPr id="9" name="Μάριος Φραγκούλης - Μικρός πρίγκιπας.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Click="0"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5007"/>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0000"/>
                </a:solidFill>
                <a:effectLst/>
                <a:latin typeface="Cambria" pitchFamily="18" charset="0"/>
                <a:ea typeface="Cambria" pitchFamily="18" charset="0"/>
                <a:cs typeface="Calibri" pitchFamily="34" charset="0"/>
              </a:rPr>
              <a:t>Η Συνάντηση με την Αλεπού</a:t>
            </a:r>
            <a:endParaRPr kumimoji="0" lang="en-US" sz="2800" b="1" i="0" u="none" strike="noStrike" cap="none" normalizeH="0" baseline="0" dirty="0" smtClean="0">
              <a:ln>
                <a:noFill/>
              </a:ln>
              <a:solidFill>
                <a:srgbClr val="FF0000"/>
              </a:solidFill>
              <a:effectLst/>
              <a:latin typeface="Cambria" pitchFamily="18" charset="0"/>
              <a:ea typeface="Cambria"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l-GR" sz="24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Όταν ο Μικρός Πρίγκιπας φτάνει στον πλανήτη Γη, συναντά μια αλεπού που της ζητά να παίξουν. Εκείνη αρνείται, λέγοντάς του ότι δεν μπορεί, αφού δεν είναι εξημερωμένη. Επειδή ο Μικρός Πρίγκιπας δεν καταλαβαίνει τη σημασία της λέξης, η αλεπού τού μαθαίνει την τελετή του ημερώματος και με την υπομονή της κατορθώνει και η ίδια να εξημερωθεί από το μικρό αγόρι και να γίνει φίλη του. </a:t>
            </a:r>
            <a:endParaRPr kumimoji="0" lang="en-US" sz="2400" i="0" u="none" strike="noStrike" cap="none" normalizeH="0" baseline="0" dirty="0" smtClean="0">
              <a:ln>
                <a:noFill/>
              </a:ln>
              <a:solidFill>
                <a:schemeClr val="tx1"/>
              </a:solidFill>
              <a:effectLst/>
              <a:latin typeface="Cambria" pitchFamily="18" charset="0"/>
              <a:ea typeface="Cambria" pitchFamily="18" charset="0"/>
              <a:cs typeface="Calibri" pitchFamily="34"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3140968"/>
            <a:ext cx="7128792" cy="3399228"/>
          </a:xfrm>
          <a:prstGeom prst="rect">
            <a:avLst/>
          </a:prstGeom>
        </p:spPr>
      </p:pic>
    </p:spTree>
  </p:cSld>
  <p:clrMapOvr>
    <a:masterClrMapping/>
  </p:clrMapOvr>
  <p:transition spd="slow" advClick="0" advTm="15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randombar(horizontal)">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188640"/>
            <a:ext cx="9144000" cy="6555641"/>
          </a:xfrm>
          <a:prstGeom prst="rect">
            <a:avLst/>
          </a:prstGeom>
        </p:spPr>
        <p:txBody>
          <a:bodyPr wrap="square">
            <a:spAutoFit/>
          </a:bodyPr>
          <a:lstStyle/>
          <a:p>
            <a:pPr lvl="0" algn="just" defTabSz="914400" eaLnBrk="0" fontAlgn="base" hangingPunct="0">
              <a:spcBef>
                <a:spcPct val="0"/>
              </a:spcBef>
              <a:spcAft>
                <a:spcPct val="0"/>
              </a:spcAft>
            </a:pPr>
            <a:r>
              <a:rPr lang="el-GR" sz="2000" dirty="0" smtClean="0">
                <a:solidFill>
                  <a:prstClr val="black"/>
                </a:solidFill>
                <a:latin typeface="Calibri" pitchFamily="34" charset="0"/>
                <a:ea typeface="Calibri" pitchFamily="34" charset="0"/>
                <a:cs typeface="Calibri" pitchFamily="34" charset="0"/>
              </a:rPr>
              <a:t>      </a:t>
            </a:r>
            <a:r>
              <a:rPr lang="el-GR" sz="2000" dirty="0" smtClean="0">
                <a:solidFill>
                  <a:schemeClr val="bg1"/>
                </a:solidFill>
                <a:latin typeface="Cambria" pitchFamily="18" charset="0"/>
                <a:ea typeface="Cambria" pitchFamily="18" charset="0"/>
                <a:cs typeface="Calibri" pitchFamily="34" charset="0"/>
              </a:rPr>
              <a:t>Ο </a:t>
            </a:r>
            <a:r>
              <a:rPr lang="el-GR" sz="2000" dirty="0">
                <a:solidFill>
                  <a:schemeClr val="bg1"/>
                </a:solidFill>
                <a:latin typeface="Cambria" pitchFamily="18" charset="0"/>
                <a:ea typeface="Cambria" pitchFamily="18" charset="0"/>
                <a:cs typeface="Calibri" pitchFamily="34" charset="0"/>
              </a:rPr>
              <a:t>τρόπος που παρουσιάζεται η αλεπού μας ξαφνιάζει ευχάριστα, γιατί έχουμε συνηθίσει αυτά τα ζώα να χαρακτηρίζονται πονηρά, ύπουλα και κακά. Αυτή, όμως, δεν έχει κανένα από αυτά τα χαρακτηριστικά. Αντίθετα, είναι καλή, φιλική και σοφή, καθώς με απλό και φυσικό τρόπο διδάσκει τον Μικρό Πρίγκιπα και τον μυεί στη διαδικασία του ημερώματος. </a:t>
            </a: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r>
              <a:rPr lang="el-GR" sz="2000" dirty="0" smtClean="0">
                <a:solidFill>
                  <a:schemeClr val="bg1"/>
                </a:solidFill>
                <a:latin typeface="Cambria" pitchFamily="18" charset="0"/>
                <a:ea typeface="Cambria" pitchFamily="18" charset="0"/>
                <a:cs typeface="Calibri" pitchFamily="34" charset="0"/>
              </a:rPr>
              <a:t>Η </a:t>
            </a:r>
            <a:r>
              <a:rPr lang="el-GR" sz="2000" dirty="0">
                <a:solidFill>
                  <a:schemeClr val="bg1"/>
                </a:solidFill>
                <a:latin typeface="Cambria" pitchFamily="18" charset="0"/>
                <a:ea typeface="Cambria" pitchFamily="18" charset="0"/>
                <a:cs typeface="Calibri" pitchFamily="34" charset="0"/>
              </a:rPr>
              <a:t>διαδικασία είναι ιδιαίτερα επίπονη, δύσκολη και απαιτεί όλη την αγάπη και τη φροντίδα του Μικρού Πρίγκιπα για να πετύχει. Χρειάζεται να αφιερωθεί χρόνος, και τα πρόσωπα να δείξουν υπομονή, ειλικρίνεια, συνέπεια, αμοιβαία αφοσίωση, εκτίμηση, σεβασμό και συμπάθεια, για να δημιουργήσουν έναν σταθερό ψυχικό δεσμό, να γίνουν, δηλαδή, φίλοι.  </a:t>
            </a: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endParaRPr lang="el-GR" sz="2000" dirty="0" smtClean="0">
              <a:solidFill>
                <a:schemeClr val="bg1"/>
              </a:solidFill>
              <a:latin typeface="Cambria" pitchFamily="18" charset="0"/>
              <a:ea typeface="Cambria" pitchFamily="18" charset="0"/>
              <a:cs typeface="Calibri" pitchFamily="34" charset="0"/>
            </a:endParaRPr>
          </a:p>
          <a:p>
            <a:pPr lvl="0" algn="just" defTabSz="914400" eaLnBrk="0" fontAlgn="base" hangingPunct="0">
              <a:spcBef>
                <a:spcPct val="0"/>
              </a:spcBef>
              <a:spcAft>
                <a:spcPct val="0"/>
              </a:spcAft>
            </a:pPr>
            <a:r>
              <a:rPr lang="el-GR" sz="2000" dirty="0" smtClean="0">
                <a:solidFill>
                  <a:schemeClr val="bg1"/>
                </a:solidFill>
                <a:latin typeface="Cambria" pitchFamily="18" charset="0"/>
                <a:ea typeface="Cambria" pitchFamily="18" charset="0"/>
                <a:cs typeface="Calibri" pitchFamily="34" charset="0"/>
              </a:rPr>
              <a:t>Η </a:t>
            </a:r>
            <a:r>
              <a:rPr lang="el-GR" sz="2000" dirty="0">
                <a:solidFill>
                  <a:schemeClr val="bg1"/>
                </a:solidFill>
                <a:latin typeface="Cambria" pitchFamily="18" charset="0"/>
                <a:ea typeface="Cambria" pitchFamily="18" charset="0"/>
                <a:cs typeface="Calibri" pitchFamily="34" charset="0"/>
              </a:rPr>
              <a:t>αλεπού βοηθά το μικρό αγόρι να συνειδητοποιήσει τη μεγάλη δύναμη της αγάπης κα τη σπουδαιότητα της φιλίας, η οποία δίνει νόημα στη ζωή μας και μας κάνει ευτυχισμένους. Το σοφό ζώο τού διδάσκει τους κανόνες της κοινωνικής ζωής, τον μαθαίνει να σέβεται και να κατανοεί τη διαφορετικότητα στον κόσμο και τέλος τον βοηθά να κατανοήσει πως </a:t>
            </a:r>
            <a:r>
              <a:rPr lang="el-GR" sz="2000" b="1" dirty="0">
                <a:solidFill>
                  <a:srgbClr val="C00000"/>
                </a:solidFill>
                <a:latin typeface="Cambria" pitchFamily="18" charset="0"/>
                <a:ea typeface="Cambria" pitchFamily="18" charset="0"/>
                <a:cs typeface="Calibri" pitchFamily="34" charset="0"/>
              </a:rPr>
              <a:t>η αληθινή ευτυχία βρίσκεται στην ανυπόκριτη και ανιδιοτελή προσφορά.  </a:t>
            </a:r>
          </a:p>
        </p:txBody>
      </p:sp>
    </p:spTree>
    <p:extLst>
      <p:ext uri="{BB962C8B-B14F-4D97-AF65-F5344CB8AC3E}">
        <p14:creationId xmlns="" xmlns:p14="http://schemas.microsoft.com/office/powerpoint/2010/main" val="2418099183"/>
      </p:ext>
    </p:extLst>
  </p:cSld>
  <p:clrMapOvr>
    <a:masterClrMapping/>
  </p:clrMapOvr>
  <p:transition advTm="150000">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7999"/>
            <a:ext cx="91440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rPr>
              <a:t>Η Συνάντηση του Μικρού Πρίγκιπα με το Φίδι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rPr>
              <a:t>και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rPr>
              <a:t>Η Επιστροφή του στον Πλανήτη του</a:t>
            </a:r>
            <a:endParaRPr kumimoji="0" lang="en-US" sz="28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Στο ταξίδι του μέχρι τη Γη ο Μικρός Πρίγκιπας πέρασε από  έξι πλανήτες με πολύ παράξενους κατοίκους. Φτάνοντας, πέφτει στην έρημο Σαχάρα. Εκεί συναντά το Φίδι, το οποίο παρουσιάζεται με αυτοπεποίθηση και πιστεύει ότι έχει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«περισσότερη δύναμη κι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από το δάχτυλο ενός βασιλιά». </a:t>
            </a:r>
            <a:endParaRPr kumimoji="0" lang="el-GR" sz="2400" b="0" i="0" u="none" strike="noStrike" cap="none" normalizeH="0" baseline="0" dirty="0" smtClean="0">
              <a:ln>
                <a:noFill/>
              </a:ln>
              <a:solidFill>
                <a:schemeClr val="tx1"/>
              </a:solidFill>
              <a:effectLst/>
              <a:latin typeface="Cambria" pitchFamily="18" charset="0"/>
              <a:ea typeface="Cambria" pitchFamily="18"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00" y="3140968"/>
            <a:ext cx="4104456" cy="3456384"/>
          </a:xfrm>
          <a:prstGeom prst="rect">
            <a:avLst/>
          </a:prstGeom>
        </p:spPr>
      </p:pic>
      <p:sp>
        <p:nvSpPr>
          <p:cNvPr id="5" name="4 - TextBox"/>
          <p:cNvSpPr txBox="1"/>
          <p:nvPr/>
        </p:nvSpPr>
        <p:spPr>
          <a:xfrm>
            <a:off x="0" y="3501008"/>
            <a:ext cx="4572000" cy="3416320"/>
          </a:xfrm>
          <a:prstGeom prst="rect">
            <a:avLst/>
          </a:prstGeom>
          <a:noFill/>
        </p:spPr>
        <p:txBody>
          <a:bodyPr wrap="square" rtlCol="0">
            <a:spAutoFit/>
          </a:bodyPr>
          <a:lstStyle/>
          <a:p>
            <a:pPr algn="ctr"/>
            <a:endParaRPr lang="el-GR" sz="2400" dirty="0" smtClean="0">
              <a:latin typeface="Cambria" pitchFamily="18" charset="0"/>
              <a:ea typeface="Cambria" pitchFamily="18" charset="0"/>
              <a:cs typeface="Times New Roman" pitchFamily="18" charset="0"/>
            </a:endParaRPr>
          </a:p>
          <a:p>
            <a:pPr algn="ctr"/>
            <a:r>
              <a:rPr lang="el-GR" sz="2400" dirty="0" smtClean="0">
                <a:latin typeface="Cambria" pitchFamily="18" charset="0"/>
                <a:ea typeface="Cambria" pitchFamily="18" charset="0"/>
                <a:cs typeface="Times New Roman" pitchFamily="18" charset="0"/>
              </a:rPr>
              <a:t>Πιστεύει ότι μπορεί </a:t>
            </a:r>
          </a:p>
          <a:p>
            <a:pPr algn="ctr"/>
            <a:r>
              <a:rPr lang="el-GR" sz="2400" dirty="0" smtClean="0">
                <a:latin typeface="Cambria" pitchFamily="18" charset="0"/>
                <a:ea typeface="Cambria" pitchFamily="18" charset="0"/>
                <a:cs typeface="Times New Roman" pitchFamily="18" charset="0"/>
              </a:rPr>
              <a:t>«να λύσει όλα τα αινίγματα». </a:t>
            </a:r>
          </a:p>
          <a:p>
            <a:pPr algn="ctr"/>
            <a:r>
              <a:rPr lang="el-GR" sz="2400" dirty="0" smtClean="0">
                <a:latin typeface="Cambria" pitchFamily="18" charset="0"/>
                <a:ea typeface="Cambria" pitchFamily="18" charset="0"/>
                <a:cs typeface="Times New Roman" pitchFamily="18" charset="0"/>
              </a:rPr>
              <a:t>Το άγγιγμά του είναι θανατηφόρο </a:t>
            </a:r>
          </a:p>
          <a:p>
            <a:pPr algn="ctr"/>
            <a:r>
              <a:rPr lang="el-GR" sz="2400" dirty="0" smtClean="0">
                <a:latin typeface="Cambria" pitchFamily="18" charset="0"/>
                <a:ea typeface="Cambria" pitchFamily="18" charset="0"/>
                <a:cs typeface="Times New Roman" pitchFamily="18" charset="0"/>
              </a:rPr>
              <a:t>και όπως πάντοτε </a:t>
            </a:r>
          </a:p>
          <a:p>
            <a:pPr algn="ctr"/>
            <a:r>
              <a:rPr lang="el-GR" sz="2400" dirty="0" smtClean="0">
                <a:latin typeface="Cambria" pitchFamily="18" charset="0"/>
                <a:ea typeface="Cambria" pitchFamily="18" charset="0"/>
                <a:cs typeface="Times New Roman" pitchFamily="18" charset="0"/>
              </a:rPr>
              <a:t>συμβολίζει το κακό που υπάρχει παντού και δρα ύπουλα </a:t>
            </a:r>
          </a:p>
          <a:p>
            <a:pPr algn="ctr"/>
            <a:r>
              <a:rPr lang="el-GR" sz="2400" dirty="0" smtClean="0">
                <a:latin typeface="Cambria" pitchFamily="18" charset="0"/>
                <a:ea typeface="Cambria" pitchFamily="18" charset="0"/>
                <a:cs typeface="Times New Roman" pitchFamily="18" charset="0"/>
              </a:rPr>
              <a:t>καθώς και τον θάνατο. </a:t>
            </a:r>
            <a:endParaRPr lang="el-GR" sz="2400" dirty="0"/>
          </a:p>
        </p:txBody>
      </p:sp>
    </p:spTree>
  </p:cSld>
  <p:clrMapOvr>
    <a:masterClrMapping/>
  </p:clrMapOvr>
  <p:transition spd="slow" advClick="0" advTm="15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7744" y="2420888"/>
            <a:ext cx="4536504" cy="2880320"/>
          </a:xfrm>
          <a:prstGeom prst="rect">
            <a:avLst/>
          </a:prstGeom>
        </p:spPr>
      </p:pic>
      <p:sp>
        <p:nvSpPr>
          <p:cNvPr id="2" name="Rectangle 1"/>
          <p:cNvSpPr/>
          <p:nvPr/>
        </p:nvSpPr>
        <p:spPr>
          <a:xfrm>
            <a:off x="0" y="188640"/>
            <a:ext cx="9144000" cy="6740307"/>
          </a:xfrm>
          <a:prstGeom prst="rect">
            <a:avLst/>
          </a:prstGeom>
        </p:spPr>
        <p:txBody>
          <a:bodyPr wrap="square">
            <a:spAutoFit/>
          </a:bodyPr>
          <a:lstStyle/>
          <a:p>
            <a:pPr lvl="0" algn="just" defTabSz="914400" eaLnBrk="0" fontAlgn="base" hangingPunct="0">
              <a:spcBef>
                <a:spcPct val="0"/>
              </a:spcBef>
              <a:spcAft>
                <a:spcPct val="0"/>
              </a:spcAft>
            </a:pPr>
            <a:r>
              <a:rPr lang="el-GR" sz="2000" dirty="0" smtClean="0">
                <a:solidFill>
                  <a:prstClr val="black"/>
                </a:solidFill>
                <a:latin typeface="Century Schoolbook" panose="02040604050505020304"/>
                <a:ea typeface="Calibri" pitchFamily="34" charset="0"/>
                <a:cs typeface="Times New Roman" pitchFamily="18" charset="0"/>
              </a:rPr>
              <a:t>      </a:t>
            </a:r>
            <a:r>
              <a:rPr lang="el-GR" sz="2400" dirty="0" smtClean="0">
                <a:solidFill>
                  <a:prstClr val="black"/>
                </a:solidFill>
                <a:latin typeface="Cambria" pitchFamily="18" charset="0"/>
                <a:ea typeface="Cambria" pitchFamily="18" charset="0"/>
                <a:cs typeface="Times New Roman" pitchFamily="18" charset="0"/>
              </a:rPr>
              <a:t>Αφήνει </a:t>
            </a:r>
            <a:r>
              <a:rPr lang="el-GR" sz="2400" dirty="0">
                <a:solidFill>
                  <a:prstClr val="black"/>
                </a:solidFill>
                <a:latin typeface="Cambria" pitchFamily="18" charset="0"/>
                <a:ea typeface="Cambria" pitchFamily="18" charset="0"/>
                <a:cs typeface="Times New Roman" pitchFamily="18" charset="0"/>
              </a:rPr>
              <a:t>τον Πρίγκιπα να ζήσει, του αναφέρει, όμως, ότι μπορεί να τον βοηθήσει, όταν νιώσει νοσταλγία για τον πλανήτη του… Είναι παράξενο, αν σκεφτούμε πως μόλις ο Μικρός Πρίγκιπας έρχεται στη Γη, συναντάει τον θάνατο. Στο τέλος δεν τον αποφεύγει. Η τελευταία σκηνή με το φίδι κουλουριασμένο στη ρίζα του τοίχου μας εντυπωσιάζει, γιατί το αγόρι δεν φαίνεται να το φοβάται. </a:t>
            </a:r>
            <a:endParaRPr lang="el-GR" sz="24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4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4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4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4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4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40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r>
              <a:rPr lang="el-GR" sz="2400" smtClean="0">
                <a:solidFill>
                  <a:prstClr val="black"/>
                </a:solidFill>
                <a:latin typeface="Cambria" pitchFamily="18" charset="0"/>
                <a:ea typeface="Cambria" pitchFamily="18" charset="0"/>
                <a:cs typeface="Times New Roman" pitchFamily="18" charset="0"/>
              </a:rPr>
              <a:t>Έχει </a:t>
            </a:r>
            <a:r>
              <a:rPr lang="el-GR" sz="2400" dirty="0">
                <a:solidFill>
                  <a:prstClr val="black"/>
                </a:solidFill>
                <a:latin typeface="Cambria" pitchFamily="18" charset="0"/>
                <a:ea typeface="Cambria" pitchFamily="18" charset="0"/>
                <a:cs typeface="Times New Roman" pitchFamily="18" charset="0"/>
              </a:rPr>
              <a:t>αποφασίσει να πεθάνει, προκειμένου να ξαναγυρίσει στον πλανήτη του, αφού δεν υπάρχει άλλος τρόπος. Έτσι, το φίδι προκαλεί τον θάνατο του Μικρού Πρίγκιπα, που είναι ταυτόχρονα και η σωτηρία </a:t>
            </a:r>
            <a:r>
              <a:rPr lang="el-GR" sz="2400" dirty="0" smtClean="0">
                <a:solidFill>
                  <a:prstClr val="black"/>
                </a:solidFill>
                <a:latin typeface="Cambria" pitchFamily="18" charset="0"/>
                <a:ea typeface="Cambria" pitchFamily="18" charset="0"/>
                <a:cs typeface="Times New Roman" pitchFamily="18" charset="0"/>
              </a:rPr>
              <a:t>του. Τόση είναι η αγάπη του για το τριαντάφυλλό του –</a:t>
            </a:r>
            <a:r>
              <a:rPr lang="el-GR" sz="2400" dirty="0" err="1" smtClean="0">
                <a:solidFill>
                  <a:prstClr val="black"/>
                </a:solidFill>
                <a:latin typeface="Cambria" pitchFamily="18" charset="0"/>
                <a:ea typeface="Cambria" pitchFamily="18" charset="0"/>
                <a:cs typeface="Times New Roman" pitchFamily="18" charset="0"/>
              </a:rPr>
              <a:t>γι᾽</a:t>
            </a:r>
            <a:r>
              <a:rPr lang="el-GR" sz="2400" dirty="0" smtClean="0">
                <a:solidFill>
                  <a:prstClr val="black"/>
                </a:solidFill>
                <a:latin typeface="Cambria" pitchFamily="18" charset="0"/>
                <a:ea typeface="Cambria" pitchFamily="18" charset="0"/>
                <a:cs typeface="Times New Roman" pitchFamily="18" charset="0"/>
              </a:rPr>
              <a:t> αυτό ουσιαστικά αποφασίζει να επ</a:t>
            </a:r>
            <a:r>
              <a:rPr lang="el-GR" sz="2400" dirty="0" smtClean="0">
                <a:latin typeface="Cambria" pitchFamily="18" charset="0"/>
                <a:ea typeface="Cambria" pitchFamily="18" charset="0"/>
                <a:cs typeface="Times New Roman" pitchFamily="18" charset="0"/>
              </a:rPr>
              <a:t>ιστρ</a:t>
            </a:r>
            <a:r>
              <a:rPr lang="el-GR" sz="2400" dirty="0" smtClean="0">
                <a:solidFill>
                  <a:prstClr val="black"/>
                </a:solidFill>
                <a:latin typeface="Cambria" pitchFamily="18" charset="0"/>
                <a:ea typeface="Cambria" pitchFamily="18" charset="0"/>
                <a:cs typeface="Times New Roman" pitchFamily="18" charset="0"/>
              </a:rPr>
              <a:t>έψει στον πλανήτη του- μετά το μάθημα της αλεπούς! </a:t>
            </a:r>
            <a:endParaRPr lang="el-GR" sz="2400" dirty="0">
              <a:solidFill>
                <a:prstClr val="black"/>
              </a:solidFill>
              <a:latin typeface="Cambria" pitchFamily="18" charset="0"/>
              <a:ea typeface="Cambria" pitchFamily="18" charset="0"/>
              <a:cs typeface="Arial" pitchFamily="34" charset="0"/>
            </a:endParaRPr>
          </a:p>
        </p:txBody>
      </p:sp>
    </p:spTree>
    <p:extLst>
      <p:ext uri="{BB962C8B-B14F-4D97-AF65-F5344CB8AC3E}">
        <p14:creationId xmlns="" xmlns:p14="http://schemas.microsoft.com/office/powerpoint/2010/main" val="1451250567"/>
      </p:ext>
    </p:extLst>
  </p:cSld>
  <p:clrMapOvr>
    <a:masterClrMapping/>
  </p:clrMapOvr>
  <p:transition advTm="150000">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924973"/>
          </a:xfrm>
          <a:prstGeom prst="rect">
            <a:avLst/>
          </a:prstGeom>
        </p:spPr>
        <p:txBody>
          <a:bodyPr wrap="square">
            <a:spAutoFit/>
          </a:bodyPr>
          <a:lstStyle/>
          <a:p>
            <a:pPr lvl="0" algn="just" defTabSz="914400" eaLnBrk="0" fontAlgn="base" hangingPunct="0">
              <a:spcBef>
                <a:spcPct val="0"/>
              </a:spcBef>
              <a:spcAft>
                <a:spcPct val="0"/>
              </a:spcAft>
            </a:pPr>
            <a:r>
              <a:rPr lang="el-GR" sz="2000" dirty="0" smtClean="0">
                <a:solidFill>
                  <a:prstClr val="black"/>
                </a:solidFill>
                <a:latin typeface="Century Schoolbook" panose="02040604050505020304"/>
                <a:ea typeface="Calibri" pitchFamily="34" charset="0"/>
                <a:cs typeface="Times New Roman" pitchFamily="18" charset="0"/>
              </a:rPr>
              <a:t>      </a:t>
            </a:r>
            <a:endParaRPr lang="el-GR" sz="20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entury Schoolbook" panose="02040604050505020304"/>
              <a:ea typeface="Calibri" pitchFamily="34"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entury Schoolbook" panose="02040604050505020304"/>
              <a:ea typeface="Calibri" pitchFamily="34"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entury Schoolbook" panose="02040604050505020304"/>
              <a:ea typeface="Calibri" pitchFamily="34"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entury Schoolbook" panose="02040604050505020304"/>
              <a:ea typeface="Calibri" pitchFamily="34"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entury Schoolbook" panose="02040604050505020304"/>
              <a:ea typeface="Calibri" pitchFamily="34"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endParaRPr lang="el-GR" sz="2000" dirty="0" smtClean="0">
              <a:solidFill>
                <a:prstClr val="black"/>
              </a:solidFill>
              <a:latin typeface="Cambria" pitchFamily="18" charset="0"/>
              <a:ea typeface="Cambria" pitchFamily="18" charset="0"/>
              <a:cs typeface="Times New Roman" pitchFamily="18" charset="0"/>
            </a:endParaRPr>
          </a:p>
          <a:p>
            <a:pPr lvl="0" algn="just" defTabSz="914400" eaLnBrk="0" fontAlgn="base" hangingPunct="0">
              <a:spcBef>
                <a:spcPct val="0"/>
              </a:spcBef>
              <a:spcAft>
                <a:spcPct val="0"/>
              </a:spcAft>
            </a:pPr>
            <a:r>
              <a:rPr lang="el-GR" sz="2400" dirty="0" smtClean="0">
                <a:solidFill>
                  <a:prstClr val="black"/>
                </a:solidFill>
                <a:latin typeface="Cambria" pitchFamily="18" charset="0"/>
                <a:ea typeface="Cambria" pitchFamily="18" charset="0"/>
                <a:cs typeface="Times New Roman" pitchFamily="18" charset="0"/>
              </a:rPr>
              <a:t>Ο αφηγητής </a:t>
            </a:r>
            <a:r>
              <a:rPr lang="el-GR" sz="2400" dirty="0">
                <a:solidFill>
                  <a:prstClr val="black"/>
                </a:solidFill>
                <a:latin typeface="Cambria" pitchFamily="18" charset="0"/>
                <a:ea typeface="Cambria" pitchFamily="18" charset="0"/>
                <a:cs typeface="Times New Roman" pitchFamily="18" charset="0"/>
              </a:rPr>
              <a:t>προσπαθεί να τον εμποδίσει αλλά εκείνος δεν ακούει τίποτα. Και επειδή δεν θέλει να στενοχωρήσει τον φίλο του, λέει ότι, ενώ θα φαίνεται πεθαμένος, αυτό δεν θα είναι αλήθεια. Ο αφηγητής θλίβεται στην ιδέα ότι το γέλιο του θα του λείψει αλλά ο Πρίγκιπας τον διαβεβαιώνει ότι, όταν θα κοιτά τα αστέρια, θα το ακούει. Λίγο αργότερα ο Πρίγκιπας πέφτει νεκρός από το τσίμπημα του φιδιού, «μαλακά, όπως πέφτει ένα δέντρο», αφήνοντας ένα μεγάλο κενό στην ψυχή του μεγάλου του φίλου και διδάσκοντάς μας </a:t>
            </a:r>
            <a:endParaRPr lang="el-GR" sz="2400" dirty="0" smtClean="0">
              <a:solidFill>
                <a:prstClr val="black"/>
              </a:solidFill>
              <a:latin typeface="Cambria" pitchFamily="18" charset="0"/>
              <a:ea typeface="Cambria" pitchFamily="18" charset="0"/>
              <a:cs typeface="Times New Roman" pitchFamily="18" charset="0"/>
            </a:endParaRPr>
          </a:p>
          <a:p>
            <a:pPr lvl="0" algn="ctr" defTabSz="914400" eaLnBrk="0" fontAlgn="base" hangingPunct="0">
              <a:spcBef>
                <a:spcPct val="0"/>
              </a:spcBef>
              <a:spcAft>
                <a:spcPct val="0"/>
              </a:spcAft>
            </a:pPr>
            <a:r>
              <a:rPr lang="el-GR" sz="3200" dirty="0" smtClean="0">
                <a:solidFill>
                  <a:prstClr val="black"/>
                </a:solidFill>
                <a:latin typeface="Cambria" pitchFamily="18" charset="0"/>
                <a:ea typeface="Cambria" pitchFamily="18" charset="0"/>
                <a:cs typeface="Times New Roman" pitchFamily="18" charset="0"/>
              </a:rPr>
              <a:t>ό τ ι</a:t>
            </a:r>
            <a:r>
              <a:rPr lang="el-GR" sz="2400" dirty="0" smtClean="0">
                <a:solidFill>
                  <a:prstClr val="black"/>
                </a:solidFill>
                <a:latin typeface="Cambria" pitchFamily="18" charset="0"/>
                <a:ea typeface="Cambria" pitchFamily="18" charset="0"/>
                <a:cs typeface="Times New Roman" pitchFamily="18" charset="0"/>
              </a:rPr>
              <a:t> </a:t>
            </a:r>
          </a:p>
          <a:p>
            <a:pPr lvl="0" algn="just" defTabSz="914400" eaLnBrk="0" fontAlgn="base" hangingPunct="0">
              <a:spcBef>
                <a:spcPct val="0"/>
              </a:spcBef>
              <a:spcAft>
                <a:spcPct val="0"/>
              </a:spcAft>
            </a:pPr>
            <a:endParaRPr lang="el-GR" sz="2000" dirty="0" smtClean="0">
              <a:solidFill>
                <a:prstClr val="black"/>
              </a:solidFill>
              <a:latin typeface="Cambria" pitchFamily="18" charset="0"/>
              <a:ea typeface="Cambria"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9712" y="332656"/>
            <a:ext cx="5184576" cy="2736304"/>
          </a:xfrm>
          <a:prstGeom prst="rect">
            <a:avLst/>
          </a:prstGeom>
        </p:spPr>
      </p:pic>
    </p:spTree>
    <p:extLst>
      <p:ext uri="{BB962C8B-B14F-4D97-AF65-F5344CB8AC3E}">
        <p14:creationId xmlns="" xmlns:p14="http://schemas.microsoft.com/office/powerpoint/2010/main" val="1878397950"/>
      </p:ext>
    </p:extLst>
  </p:cSld>
  <p:clrMapOvr>
    <a:masterClrMapping/>
  </p:clrMapOvr>
  <p:transition advTm="150000">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479630" y="2967335"/>
            <a:ext cx="184730" cy="923330"/>
          </a:xfrm>
          <a:prstGeom prst="rect">
            <a:avLst/>
          </a:prstGeom>
          <a:noFill/>
        </p:spPr>
        <p:txBody>
          <a:bodyPr wrap="non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4 - TextBox"/>
          <p:cNvSpPr txBox="1"/>
          <p:nvPr/>
        </p:nvSpPr>
        <p:spPr>
          <a:xfrm>
            <a:off x="0" y="260648"/>
            <a:ext cx="4355976" cy="5591661"/>
          </a:xfrm>
          <a:prstGeom prst="rect">
            <a:avLst/>
          </a:prstGeom>
          <a:noFill/>
        </p:spPr>
        <p:txBody>
          <a:bodyPr wrap="square" rtlCol="0">
            <a:spAutoFit/>
          </a:bodyPr>
          <a:lstStyle/>
          <a:p>
            <a:pPr lvl="0" algn="ctr" defTabSz="914400" eaLnBrk="0" fontAlgn="base" hangingPunct="0">
              <a:spcBef>
                <a:spcPct val="0"/>
              </a:spcBef>
              <a:spcAft>
                <a:spcPct val="0"/>
              </a:spcAft>
            </a:pPr>
            <a:r>
              <a:rPr lang="el-GR" sz="3600" b="1" dirty="0" smtClean="0">
                <a:solidFill>
                  <a:schemeClr val="bg1"/>
                </a:solidFill>
                <a:latin typeface="Cambria" pitchFamily="18" charset="0"/>
                <a:ea typeface="Cambria" pitchFamily="18" charset="0"/>
                <a:cs typeface="Times New Roman" pitchFamily="18" charset="0"/>
              </a:rPr>
              <a:t>η φιλία </a:t>
            </a:r>
          </a:p>
          <a:p>
            <a:pPr lvl="0" algn="ctr" defTabSz="914400" eaLnBrk="0" fontAlgn="base" hangingPunct="0">
              <a:spcBef>
                <a:spcPct val="0"/>
              </a:spcBef>
              <a:spcAft>
                <a:spcPct val="0"/>
              </a:spcAft>
            </a:pPr>
            <a:endParaRPr lang="el-GR" sz="2800" b="1" dirty="0" smtClean="0">
              <a:solidFill>
                <a:schemeClr val="bg1"/>
              </a:solidFill>
              <a:latin typeface="Cambria" pitchFamily="18" charset="0"/>
              <a:ea typeface="Cambria" pitchFamily="18" charset="0"/>
              <a:cs typeface="Times New Roman" pitchFamily="18" charset="0"/>
            </a:endParaRPr>
          </a:p>
          <a:p>
            <a:pPr lvl="0" algn="ctr" defTabSz="914400" eaLnBrk="0" fontAlgn="base" hangingPunct="0">
              <a:spcBef>
                <a:spcPct val="0"/>
              </a:spcBef>
              <a:spcAft>
                <a:spcPct val="0"/>
              </a:spcAft>
            </a:pPr>
            <a:r>
              <a:rPr lang="el-GR" sz="2800" b="1" dirty="0" smtClean="0">
                <a:solidFill>
                  <a:schemeClr val="bg1"/>
                </a:solidFill>
                <a:latin typeface="Cambria" pitchFamily="18" charset="0"/>
                <a:ea typeface="Cambria" pitchFamily="18" charset="0"/>
                <a:cs typeface="Times New Roman" pitchFamily="18" charset="0"/>
              </a:rPr>
              <a:t>είναι </a:t>
            </a:r>
          </a:p>
          <a:p>
            <a:pPr lvl="0" algn="ctr" defTabSz="914400" eaLnBrk="0" fontAlgn="base" hangingPunct="0">
              <a:spcBef>
                <a:spcPct val="0"/>
              </a:spcBef>
              <a:spcAft>
                <a:spcPct val="0"/>
              </a:spcAft>
            </a:pPr>
            <a:r>
              <a:rPr lang="el-GR" sz="2800" b="1" dirty="0" smtClean="0">
                <a:solidFill>
                  <a:schemeClr val="bg1"/>
                </a:solidFill>
                <a:latin typeface="Cambria" pitchFamily="18" charset="0"/>
                <a:ea typeface="Cambria" pitchFamily="18" charset="0"/>
                <a:cs typeface="Times New Roman" pitchFamily="18" charset="0"/>
              </a:rPr>
              <a:t>πολύ σημαντική </a:t>
            </a:r>
          </a:p>
          <a:p>
            <a:pPr lvl="0" algn="ctr" defTabSz="914400" eaLnBrk="0" fontAlgn="base" hangingPunct="0">
              <a:spcBef>
                <a:spcPct val="0"/>
              </a:spcBef>
              <a:spcAft>
                <a:spcPct val="0"/>
              </a:spcAft>
            </a:pPr>
            <a:r>
              <a:rPr lang="el-GR" sz="2800" b="1" dirty="0" smtClean="0">
                <a:solidFill>
                  <a:schemeClr val="bg1"/>
                </a:solidFill>
                <a:latin typeface="Cambria" pitchFamily="18" charset="0"/>
                <a:ea typeface="Cambria" pitchFamily="18" charset="0"/>
                <a:cs typeface="Times New Roman" pitchFamily="18" charset="0"/>
              </a:rPr>
              <a:t>στη ζωή μας, </a:t>
            </a:r>
          </a:p>
          <a:p>
            <a:pPr lvl="0" algn="ctr" defTabSz="914400" eaLnBrk="0" fontAlgn="base" hangingPunct="0">
              <a:spcBef>
                <a:spcPct val="0"/>
              </a:spcBef>
              <a:spcAft>
                <a:spcPct val="0"/>
              </a:spcAft>
            </a:pPr>
            <a:endParaRPr lang="el-GR" sz="2800" b="1" dirty="0" smtClean="0">
              <a:solidFill>
                <a:schemeClr val="bg1"/>
              </a:solidFill>
              <a:latin typeface="Cambria" pitchFamily="18" charset="0"/>
              <a:ea typeface="Cambria" pitchFamily="18" charset="0"/>
              <a:cs typeface="Times New Roman" pitchFamily="18" charset="0"/>
            </a:endParaRPr>
          </a:p>
          <a:p>
            <a:pPr lvl="0" algn="ctr" defTabSz="914400" eaLnBrk="0" fontAlgn="base" hangingPunct="0">
              <a:spcBef>
                <a:spcPct val="0"/>
              </a:spcBef>
              <a:spcAft>
                <a:spcPct val="0"/>
              </a:spcAft>
            </a:pPr>
            <a:r>
              <a:rPr lang="el-GR" sz="2800" b="1" dirty="0" smtClean="0">
                <a:solidFill>
                  <a:schemeClr val="bg1"/>
                </a:solidFill>
                <a:latin typeface="Cambria" pitchFamily="18" charset="0"/>
                <a:ea typeface="Cambria" pitchFamily="18" charset="0"/>
                <a:cs typeface="Times New Roman" pitchFamily="18" charset="0"/>
              </a:rPr>
              <a:t>δένει τους ανθρώπους μεταξύ τους </a:t>
            </a:r>
          </a:p>
          <a:p>
            <a:pPr lvl="0" algn="ctr" defTabSz="914400" eaLnBrk="0" fontAlgn="base" hangingPunct="0">
              <a:spcBef>
                <a:spcPct val="0"/>
              </a:spcBef>
              <a:spcAft>
                <a:spcPct val="0"/>
              </a:spcAft>
            </a:pPr>
            <a:endParaRPr lang="el-GR" sz="2800" b="1" dirty="0" smtClean="0">
              <a:solidFill>
                <a:schemeClr val="bg1"/>
              </a:solidFill>
              <a:latin typeface="Cambria" pitchFamily="18" charset="0"/>
              <a:ea typeface="Cambria" pitchFamily="18" charset="0"/>
              <a:cs typeface="Times New Roman" pitchFamily="18" charset="0"/>
            </a:endParaRPr>
          </a:p>
          <a:p>
            <a:pPr lvl="0" algn="ctr" defTabSz="914400" eaLnBrk="0" fontAlgn="base" hangingPunct="0">
              <a:spcBef>
                <a:spcPct val="0"/>
              </a:spcBef>
              <a:spcAft>
                <a:spcPct val="0"/>
              </a:spcAft>
            </a:pPr>
            <a:r>
              <a:rPr lang="el-GR" sz="2800" b="1" dirty="0" smtClean="0">
                <a:solidFill>
                  <a:schemeClr val="bg1"/>
                </a:solidFill>
                <a:latin typeface="Cambria" pitchFamily="18" charset="0"/>
                <a:ea typeface="Cambria" pitchFamily="18" charset="0"/>
                <a:cs typeface="Times New Roman" pitchFamily="18" charset="0"/>
              </a:rPr>
              <a:t>και </a:t>
            </a:r>
          </a:p>
          <a:p>
            <a:pPr lvl="0" algn="ctr" defTabSz="914400" eaLnBrk="0" fontAlgn="base" hangingPunct="0">
              <a:spcBef>
                <a:spcPct val="0"/>
              </a:spcBef>
              <a:spcAft>
                <a:spcPct val="0"/>
              </a:spcAft>
            </a:pPr>
            <a:endParaRPr lang="el-GR" sz="2800" b="1" dirty="0" smtClean="0">
              <a:solidFill>
                <a:schemeClr val="bg1"/>
              </a:solidFill>
              <a:latin typeface="Cambria" pitchFamily="18" charset="0"/>
              <a:ea typeface="Cambria" pitchFamily="18" charset="0"/>
              <a:cs typeface="Times New Roman" pitchFamily="18" charset="0"/>
            </a:endParaRPr>
          </a:p>
          <a:p>
            <a:pPr lvl="0" algn="ctr" defTabSz="914400" eaLnBrk="0" fontAlgn="base" hangingPunct="0">
              <a:spcBef>
                <a:spcPct val="0"/>
              </a:spcBef>
              <a:spcAft>
                <a:spcPct val="0"/>
              </a:spcAft>
            </a:pPr>
            <a:r>
              <a:rPr lang="el-GR" sz="2800" b="1" dirty="0" smtClean="0">
                <a:solidFill>
                  <a:schemeClr val="bg1"/>
                </a:solidFill>
                <a:latin typeface="Cambria" pitchFamily="18" charset="0"/>
                <a:ea typeface="Cambria" pitchFamily="18" charset="0"/>
                <a:cs typeface="Times New Roman" pitchFamily="18" charset="0"/>
              </a:rPr>
              <a:t>δεν τους διαχωρίζε</a:t>
            </a:r>
            <a:r>
              <a:rPr lang="el-GR" sz="2800" dirty="0" smtClean="0">
                <a:solidFill>
                  <a:schemeClr val="bg1"/>
                </a:solidFill>
                <a:latin typeface="Cambria" pitchFamily="18" charset="0"/>
                <a:ea typeface="Cambria" pitchFamily="18" charset="0"/>
                <a:cs typeface="Times New Roman" pitchFamily="18" charset="0"/>
              </a:rPr>
              <a:t>ι</a:t>
            </a:r>
            <a:r>
              <a:rPr lang="el-GR" sz="3200" dirty="0" smtClean="0">
                <a:solidFill>
                  <a:schemeClr val="bg1"/>
                </a:solidFill>
                <a:latin typeface="Cambria" pitchFamily="18" charset="0"/>
                <a:ea typeface="Cambria" pitchFamily="18" charset="0"/>
                <a:cs typeface="Times New Roman" pitchFamily="18" charset="0"/>
              </a:rPr>
              <a:t>.   </a:t>
            </a:r>
            <a:endParaRPr lang="el-GR" sz="3200" dirty="0">
              <a:solidFill>
                <a:schemeClr val="bg1"/>
              </a:solidFill>
              <a:latin typeface="Cambria" pitchFamily="18" charset="0"/>
              <a:ea typeface="Cambria" pitchFamily="18" charset="0"/>
              <a:cs typeface="Arial" pitchFamily="34" charset="0"/>
            </a:endParaRPr>
          </a:p>
        </p:txBody>
      </p:sp>
    </p:spTree>
    <p:extLst>
      <p:ext uri="{BB962C8B-B14F-4D97-AF65-F5344CB8AC3E}">
        <p14:creationId xmlns="" xmlns:p14="http://schemas.microsoft.com/office/powerpoint/2010/main" val="1347265796"/>
      </p:ext>
    </p:extLst>
  </p:cSld>
  <p:clrMapOvr>
    <a:masterClrMapping/>
  </p:clrMapOvr>
  <mc:AlternateContent xmlns:mc="http://schemas.openxmlformats.org/markup-compatibility/2006">
    <mc:Choice xmlns="" xmlns:p14="http://schemas.microsoft.com/office/powerpoint/2010/main" Requires="p14">
      <p:transition p14:dur="10" advClick="0" advTm="150000"/>
    </mc:Choice>
    <mc:Fallback>
      <p:transition advClick="0" advTm="1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INA\Desktop\Κεφ 1-3.jpg"/>
          <p:cNvPicPr>
            <a:picLocks noChangeAspect="1" noChangeArrowheads="1"/>
          </p:cNvPicPr>
          <p:nvPr/>
        </p:nvPicPr>
        <p:blipFill>
          <a:blip r:embed="rId2" cstate="print"/>
          <a:srcRect/>
          <a:stretch>
            <a:fillRect/>
          </a:stretch>
        </p:blipFill>
        <p:spPr bwMode="auto">
          <a:xfrm rot="342988">
            <a:off x="4110414" y="3303100"/>
            <a:ext cx="3926998" cy="1891588"/>
          </a:xfrm>
          <a:prstGeom prst="rect">
            <a:avLst/>
          </a:prstGeom>
          <a:noFill/>
        </p:spPr>
      </p:pic>
      <p:sp>
        <p:nvSpPr>
          <p:cNvPr id="5" name="4 - Ορθογώνιο"/>
          <p:cNvSpPr/>
          <p:nvPr/>
        </p:nvSpPr>
        <p:spPr>
          <a:xfrm>
            <a:off x="0" y="335847"/>
            <a:ext cx="9144000" cy="6340197"/>
          </a:xfrm>
          <a:prstGeom prst="rect">
            <a:avLst/>
          </a:prstGeom>
        </p:spPr>
        <p:txBody>
          <a:bodyPr wrap="square">
            <a:spAutoFit/>
          </a:bodyPr>
          <a:lstStyle/>
          <a:p>
            <a:pPr lvl="0" algn="ctr" fontAlgn="base">
              <a:spcBef>
                <a:spcPct val="0"/>
              </a:spcBef>
              <a:spcAft>
                <a:spcPct val="0"/>
              </a:spcAft>
            </a:pPr>
            <a:r>
              <a:rPr lang="el-GR" sz="2800" b="1" dirty="0" smtClean="0">
                <a:solidFill>
                  <a:srgbClr val="FF0000"/>
                </a:solidFill>
                <a:latin typeface="Cambria" pitchFamily="18" charset="0"/>
                <a:ea typeface="Cambria" pitchFamily="18" charset="0"/>
                <a:cs typeface="Times New Roman" pitchFamily="18" charset="0"/>
              </a:rPr>
              <a:t>Η Γνωριμία του Αφηγητή με τον Μικρό Πρίγκιπα</a:t>
            </a:r>
          </a:p>
          <a:p>
            <a:pPr lvl="0" fontAlgn="base">
              <a:spcBef>
                <a:spcPct val="0"/>
              </a:spcBef>
              <a:spcAft>
                <a:spcPct val="0"/>
              </a:spcAft>
            </a:pPr>
            <a:endParaRPr lang="el-GR" dirty="0" smtClean="0">
              <a:latin typeface="Cambria" pitchFamily="18" charset="0"/>
              <a:ea typeface="Cambria" pitchFamily="18" charset="0"/>
              <a:cs typeface="Arial" pitchFamily="34" charset="0"/>
            </a:endParaRPr>
          </a:p>
          <a:p>
            <a:pPr lvl="0" algn="just" eaLnBrk="0" fontAlgn="base" hangingPunct="0">
              <a:spcBef>
                <a:spcPct val="0"/>
              </a:spcBef>
              <a:spcAft>
                <a:spcPct val="0"/>
              </a:spcAft>
            </a:pPr>
            <a:r>
              <a:rPr lang="el-GR" sz="2400" dirty="0" smtClean="0">
                <a:latin typeface="Cambria" pitchFamily="18" charset="0"/>
                <a:ea typeface="Cambria" pitchFamily="18" charset="0"/>
                <a:cs typeface="Times New Roman" pitchFamily="18" charset="0"/>
              </a:rPr>
              <a:t>          Στην Εισαγωγή του βιβλίου του ο Εξυπερύ διηγείται μια ιστορία από τα παιδικά του χρόνια. Τονίζει τη δυσκολία των μεγάλων να καταλάβουν τη ζωγραφιά του. Όταν για πρώτη φορά σχεδίασε έναν βόα να χωνεύει έναν ελέφαντα, κανένας μεγάλος από όσους ρώτησε δεν αναγνώρισε τι απεικόνιζε η ζωγραφιά, καθώς όλοι τους πίστευαν πως πρόκειται για ένα καπέλο. </a:t>
            </a:r>
          </a:p>
          <a:p>
            <a:pPr lvl="0" algn="just" eaLnBrk="0" fontAlgn="base" hangingPunct="0">
              <a:spcBef>
                <a:spcPct val="0"/>
              </a:spcBef>
              <a:spcAft>
                <a:spcPct val="0"/>
              </a:spcAft>
            </a:pPr>
            <a:endParaRPr lang="el-GR" sz="2400" dirty="0" smtClean="0">
              <a:latin typeface="Cambria" pitchFamily="18" charset="0"/>
              <a:ea typeface="Cambria" pitchFamily="18" charset="0"/>
              <a:cs typeface="Times New Roman" pitchFamily="18" charset="0"/>
            </a:endParaRPr>
          </a:p>
          <a:p>
            <a:pPr lvl="0" algn="just" eaLnBrk="0" fontAlgn="base" hangingPunct="0">
              <a:spcBef>
                <a:spcPct val="0"/>
              </a:spcBef>
              <a:spcAft>
                <a:spcPct val="0"/>
              </a:spcAft>
            </a:pPr>
            <a:endParaRPr lang="el-GR" sz="2400" dirty="0" smtClean="0">
              <a:latin typeface="Cambria" pitchFamily="18" charset="0"/>
              <a:ea typeface="Cambria" pitchFamily="18" charset="0"/>
              <a:cs typeface="Times New Roman" pitchFamily="18" charset="0"/>
            </a:endParaRPr>
          </a:p>
          <a:p>
            <a:pPr lvl="0" algn="just" eaLnBrk="0" fontAlgn="base" hangingPunct="0">
              <a:spcBef>
                <a:spcPct val="0"/>
              </a:spcBef>
              <a:spcAft>
                <a:spcPct val="0"/>
              </a:spcAft>
            </a:pPr>
            <a:endParaRPr lang="el-GR" sz="2400" dirty="0" smtClean="0">
              <a:latin typeface="Cambria" pitchFamily="18" charset="0"/>
              <a:ea typeface="Cambria" pitchFamily="18" charset="0"/>
              <a:cs typeface="Times New Roman" pitchFamily="18" charset="0"/>
            </a:endParaRPr>
          </a:p>
          <a:p>
            <a:pPr lvl="0" algn="just" eaLnBrk="0" fontAlgn="base" hangingPunct="0">
              <a:spcBef>
                <a:spcPct val="0"/>
              </a:spcBef>
              <a:spcAft>
                <a:spcPct val="0"/>
              </a:spcAft>
            </a:pPr>
            <a:endParaRPr lang="el-GR" sz="2400" dirty="0" smtClean="0">
              <a:latin typeface="Cambria" pitchFamily="18" charset="0"/>
              <a:ea typeface="Cambria" pitchFamily="18" charset="0"/>
              <a:cs typeface="Times New Roman" pitchFamily="18" charset="0"/>
            </a:endParaRPr>
          </a:p>
          <a:p>
            <a:pPr lvl="0" algn="just" eaLnBrk="0" fontAlgn="base" hangingPunct="0">
              <a:spcBef>
                <a:spcPct val="0"/>
              </a:spcBef>
              <a:spcAft>
                <a:spcPct val="0"/>
              </a:spcAft>
            </a:pPr>
            <a:r>
              <a:rPr lang="el-GR" sz="2400" dirty="0" smtClean="0">
                <a:latin typeface="Cambria" pitchFamily="18" charset="0"/>
                <a:ea typeface="Cambria" pitchFamily="18" charset="0"/>
                <a:cs typeface="Times New Roman" pitchFamily="18" charset="0"/>
              </a:rPr>
              <a:t>           Μόνο με μια δεύτερη ζωγραφιά, έναν ελέφαντα μέσα σε έναν βόα, καταλάβαιναν περί τίνος πρόκειται. Επειδή, όμως, οι μεγάλοι θεωρούσαν την ενασχόλησή του συγγραφέα με τη ζωγραφική παιδιάρισμα και χάσιμο χρόνου, τον συμβούλευαν να την παρατήσει και να ασχοληθεί με </a:t>
            </a:r>
            <a:r>
              <a:rPr lang="el-GR" sz="2400" b="1" dirty="0" smtClean="0">
                <a:latin typeface="Cambria" pitchFamily="18" charset="0"/>
                <a:ea typeface="Cambria" pitchFamily="18" charset="0"/>
                <a:cs typeface="Times New Roman" pitchFamily="18" charset="0"/>
              </a:rPr>
              <a:t>«σοβαρά» </a:t>
            </a:r>
            <a:r>
              <a:rPr lang="el-GR" sz="2400" dirty="0" smtClean="0">
                <a:latin typeface="Cambria" pitchFamily="18" charset="0"/>
                <a:ea typeface="Cambria" pitchFamily="18" charset="0"/>
                <a:cs typeface="Times New Roman" pitchFamily="18" charset="0"/>
              </a:rPr>
              <a:t>πράγματα. </a:t>
            </a:r>
            <a:endParaRPr lang="el-GR" sz="2400" dirty="0" smtClean="0">
              <a:latin typeface="Cambria" pitchFamily="18" charset="0"/>
              <a:ea typeface="Cambria" pitchFamily="18" charset="0"/>
              <a:cs typeface="Arial" pitchFamily="34" charset="0"/>
            </a:endParaRPr>
          </a:p>
        </p:txBody>
      </p:sp>
    </p:spTree>
  </p:cSld>
  <p:clrMapOvr>
    <a:masterClrMapping/>
  </p:clrMapOvr>
  <p:transition spd="slow" advClick="0" advTm="15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573941"/>
            <a:ext cx="912859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00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Έτσι, όταν ενήλικας πια, συνάντησε τον Μικρό Πρίγκιπα, που του ζήτησε να του ζωγραφίσει ένα αρνάκι, ο συγγραφέας τού ζωγράφισε τον ελέφαντα μέσα στον βόα, αφού αυτό ήταν το μόνο που μπορούσε να ζωγραφίσει. Τότε ο Μικρός Πρίγκιπας αντέδρασε αυθόρμητα, εξηγώντας ότι «δεν ήθελε έναν ελέφαντα μέσα σε έναν βόα αλλά ένα αρνί». Ο συγγραφέας εντυπωσιάστηκε: ήταν η πρώτη φορά που κάποιος -μόλις ένα μικρό παιδί!- αντιλαμβανόταν το σχέδιό του, σε αντίθεση με τους «σοβαρούς» ενήλικες, που δεν είχαν φαντασία και συναισθήματα, για να δουν κάτω από την επιφάνεια των σχεδιασμάτων του. Επομένως, ο Μικρός Πρίγκιπας ήταν </a:t>
            </a:r>
            <a:r>
              <a:rPr kumimoji="0" lang="el-GR" sz="20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μοναδικός</a:t>
            </a:r>
            <a:r>
              <a:rPr kumimoji="0" lang="el-GR" sz="200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a:t>
            </a:r>
            <a:r>
              <a:rPr kumimoji="0" lang="el-GR" sz="20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αφού μπορούσε </a:t>
            </a:r>
            <a:r>
              <a:rPr kumimoji="0" lang="el-GR" sz="200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να βλέπει πέρα από την εικόνα και </a:t>
            </a:r>
            <a:r>
              <a:rPr kumimoji="0" lang="el-GR" sz="2000" b="1"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να προσεγγίζει την ουσία των πραγμάτων</a:t>
            </a:r>
            <a:r>
              <a:rPr kumimoji="0" lang="el-GR" sz="200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που οι ενήλικες δεν μπορούσαν. </a:t>
            </a:r>
            <a:r>
              <a:rPr kumimoji="0" lang="el-GR" sz="2000" b="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    </a:t>
            </a:r>
            <a:endParaRPr kumimoji="0" lang="el-GR" sz="2000" b="0" i="0" u="none" strike="noStrike" cap="none" normalizeH="0" baseline="0" dirty="0" smtClean="0">
              <a:ln>
                <a:noFill/>
              </a:ln>
              <a:solidFill>
                <a:schemeClr val="tx1"/>
              </a:solidFill>
              <a:effectLst/>
              <a:latin typeface="Cambria" pitchFamily="18" charset="0"/>
              <a:ea typeface="Cambria" pitchFamily="18"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4149080"/>
            <a:ext cx="4448842" cy="2373598"/>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640359">
            <a:off x="5899494" y="4092907"/>
            <a:ext cx="2504726" cy="2158618"/>
          </a:xfrm>
          <a:prstGeom prst="rect">
            <a:avLst/>
          </a:prstGeom>
        </p:spPr>
      </p:pic>
    </p:spTree>
  </p:cSld>
  <p:clrMapOvr>
    <a:masterClrMapping/>
  </p:clrMapOvr>
  <p:transition spd="slow" advClick="0" advTm="15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5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3929668"/>
          </a:xfrm>
          <a:prstGeom prst="rect">
            <a:avLst/>
          </a:prstGeom>
        </p:spPr>
        <p:txBody>
          <a:bodyPr wrap="square">
            <a:spAutoFit/>
          </a:bodyPr>
          <a:lstStyle/>
          <a:p>
            <a:pPr algn="just"/>
            <a:r>
              <a:rPr lang="el-GR" sz="2400" dirty="0" smtClean="0">
                <a:latin typeface="Cambria" pitchFamily="18" charset="0"/>
                <a:ea typeface="Cambria" pitchFamily="18" charset="0"/>
              </a:rPr>
              <a:t>    Και </a:t>
            </a:r>
            <a:r>
              <a:rPr lang="el-GR" sz="2400" dirty="0">
                <a:latin typeface="Cambria" pitchFamily="18" charset="0"/>
                <a:ea typeface="Cambria" pitchFamily="18" charset="0"/>
              </a:rPr>
              <a:t>όπως όλα τα παιδιά, το ξανθό, παράξενο αγοράκι ήταν πολύ αθώο, απονήρευτο και αγνό, για να σκέφτεται με την ψυχρή λογική των μεγάλων. Ο Μικρός Πρίγκιπας είχε το χάρισμα που έχουν όλα τα παιδιά και οι ενήλικες που εξακολουθούν να σκέφτονται με αγνή πρόθεση, </a:t>
            </a:r>
            <a:r>
              <a:rPr lang="el-GR" sz="2400" b="1" dirty="0">
                <a:latin typeface="Cambria" pitchFamily="18" charset="0"/>
                <a:ea typeface="Cambria" pitchFamily="18" charset="0"/>
              </a:rPr>
              <a:t>να μπορεί να βλέπει καθαρά αυτό που πραγματικά ήταν το καθετί, άρα να κατανοεί σε βάθος.</a:t>
            </a:r>
            <a:r>
              <a:rPr lang="el-GR" sz="2400" dirty="0">
                <a:latin typeface="Cambria" pitchFamily="18" charset="0"/>
                <a:ea typeface="Cambria" pitchFamily="18" charset="0"/>
              </a:rPr>
              <a:t> Αντίθετα, οι περισσότεροι μεγάλοι σκέπτονται και ενεργούν ωφελιμιστικά, για τον λόγο αυτό κρίνουν τα πράγματα επηρεασμένοι από το εξωτερικό τους, οπότε καταλήγουν σε επιπόλαιη, επιφανειακή και λανθασμένη εκτίμηση γι᾽ αυτά.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244364">
            <a:off x="2453427" y="3949770"/>
            <a:ext cx="4633970" cy="2441514"/>
          </a:xfrm>
          <a:prstGeom prst="rect">
            <a:avLst/>
          </a:prstGeom>
        </p:spPr>
      </p:pic>
    </p:spTree>
    <p:extLst>
      <p:ext uri="{BB962C8B-B14F-4D97-AF65-F5344CB8AC3E}">
        <p14:creationId xmlns="" xmlns:p14="http://schemas.microsoft.com/office/powerpoint/2010/main" val="3276319504"/>
      </p:ext>
    </p:extLst>
  </p:cSld>
  <p:clrMapOvr>
    <a:masterClrMapping/>
  </p:clrMapOvr>
  <p:transition advTm="150000">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387187">
            <a:off x="2612963" y="2653914"/>
            <a:ext cx="4935162" cy="4055311"/>
          </a:xfrm>
          <a:prstGeom prst="rect">
            <a:avLst/>
          </a:prstGeom>
        </p:spPr>
      </p:pic>
      <p:sp>
        <p:nvSpPr>
          <p:cNvPr id="3073" name="Rectangle 1"/>
          <p:cNvSpPr>
            <a:spLocks noChangeArrowheads="1"/>
          </p:cNvSpPr>
          <p:nvPr/>
        </p:nvSpPr>
        <p:spPr bwMode="auto">
          <a:xfrm>
            <a:off x="0" y="137538"/>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u="none" strike="noStrike" cap="none" normalizeH="0" baseline="0" dirty="0" smtClean="0">
                <a:ln>
                  <a:noFill/>
                </a:ln>
                <a:solidFill>
                  <a:srgbClr val="FF0000"/>
                </a:solidFill>
                <a:effectLst/>
                <a:latin typeface="Cambria" pitchFamily="18" charset="0"/>
                <a:ea typeface="Cambria" pitchFamily="18" charset="0"/>
                <a:cs typeface="Calibri" pitchFamily="34" charset="0"/>
              </a:rPr>
              <a:t>Τα</a:t>
            </a:r>
            <a:r>
              <a:rPr kumimoji="0" lang="el-GR" sz="2800" b="1" u="none" strike="noStrike" cap="none" normalizeH="0" dirty="0" smtClean="0">
                <a:ln>
                  <a:noFill/>
                </a:ln>
                <a:solidFill>
                  <a:srgbClr val="FF0000"/>
                </a:solidFill>
                <a:effectLst/>
                <a:latin typeface="Cambria" pitchFamily="18" charset="0"/>
                <a:ea typeface="Cambria" pitchFamily="18" charset="0"/>
                <a:cs typeface="Calibri" pitchFamily="34" charset="0"/>
              </a:rPr>
              <a:t>   </a:t>
            </a:r>
            <a:r>
              <a:rPr kumimoji="0" lang="el-GR" sz="2800" b="1" u="none" strike="noStrike" cap="none" normalizeH="0" baseline="0" dirty="0" err="1" smtClean="0">
                <a:ln>
                  <a:noFill/>
                </a:ln>
                <a:solidFill>
                  <a:srgbClr val="FF0000"/>
                </a:solidFill>
                <a:effectLst/>
                <a:latin typeface="Cambria" pitchFamily="18" charset="0"/>
                <a:ea typeface="Cambria" pitchFamily="18" charset="0"/>
                <a:cs typeface="Calibri" pitchFamily="34" charset="0"/>
              </a:rPr>
              <a:t>Μπαομπάμπ</a:t>
            </a:r>
            <a:endParaRPr kumimoji="0" lang="en-US" sz="2800" b="1" u="none" strike="noStrike" cap="none" normalizeH="0" baseline="0" dirty="0" smtClean="0">
              <a:ln>
                <a:noFill/>
              </a:ln>
              <a:solidFill>
                <a:srgbClr val="FF0000"/>
              </a:solidFill>
              <a:effectLst/>
              <a:latin typeface="Cambria" pitchFamily="18" charset="0"/>
              <a:ea typeface="Cambria"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Όπως αφηγείται ο συγγραφέας, «στον πλανήτη του Μικρού Πρίγκιπα όπως και σε όλους τους πλανήτες είναι καλά και κακά φυτά» των οποίων «οι σπόροι δεν φαίνονται μέχρι να φυτρώσουν». Μόνον τότε καταλαβαίνουμε «αν πρόκειται για καλό φυτό που μπορούμε να το αφήσουμε να μεγαλώσει ή για κακό φυτό που πρέπει αμέσως να το ξεριζώσουμε». Στον πλανήτη του Μικρού Πρίγκιπα φώλιαζαν οι σπόροι των </a:t>
            </a:r>
            <a:r>
              <a:rPr kumimoji="0" lang="el-GR" sz="2000" i="0" u="none" strike="noStrike" cap="none" normalizeH="0" baseline="0" dirty="0" err="1" smtClean="0">
                <a:ln>
                  <a:noFill/>
                </a:ln>
                <a:solidFill>
                  <a:schemeClr val="tx1"/>
                </a:solidFill>
                <a:effectLst/>
                <a:latin typeface="Cambria" pitchFamily="18" charset="0"/>
                <a:ea typeface="Cambria" pitchFamily="18" charset="0"/>
                <a:cs typeface="Calibri" pitchFamily="34" charset="0"/>
              </a:rPr>
              <a:t>μπαομπάμπ</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 Αν </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καθυστερούσες να </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πολεμήσεις τα </a:t>
            </a:r>
            <a:r>
              <a:rPr kumimoji="0" lang="el-GR" sz="2000" i="0" u="none" strike="noStrike" cap="none" normalizeH="0" baseline="0" dirty="0" err="1" smtClean="0">
                <a:ln>
                  <a:noFill/>
                </a:ln>
                <a:solidFill>
                  <a:schemeClr val="tx1"/>
                </a:solidFill>
                <a:effectLst/>
                <a:latin typeface="Cambria" pitchFamily="18" charset="0"/>
                <a:ea typeface="Cambria" pitchFamily="18" charset="0"/>
                <a:cs typeface="Calibri" pitchFamily="34" charset="0"/>
              </a:rPr>
              <a:t>μπαομπάμπ</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 ήταν </a:t>
            </a:r>
            <a:r>
              <a:rPr kumimoji="0" lang="el-GR" sz="2000" i="0" u="none" strike="noStrike" cap="none" normalizeH="0" baseline="0" dirty="0" smtClean="0">
                <a:ln>
                  <a:noFill/>
                </a:ln>
                <a:effectLst/>
                <a:latin typeface="Cambria" pitchFamily="18" charset="0"/>
                <a:ea typeface="Cambria" pitchFamily="18" charset="0"/>
                <a:cs typeface="Calibri" pitchFamily="34" charset="0"/>
              </a:rPr>
              <a:t>δύ</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σκολο να τα ξεφορτωθείς αργότερα. Γέμι</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ζαν όλον τον πλανήτη και τον </a:t>
            </a:r>
            <a:r>
              <a:rPr kumimoji="0" lang="el-GR" sz="2000" i="0" u="none" strike="noStrike" cap="none" normalizeH="0" baseline="0" dirty="0" smtClean="0">
                <a:ln>
                  <a:noFill/>
                </a:ln>
                <a:effectLst/>
                <a:latin typeface="Cambria" pitchFamily="18" charset="0"/>
                <a:ea typeface="Cambria" pitchFamily="18" charset="0"/>
                <a:cs typeface="Calibri" pitchFamily="34" charset="0"/>
              </a:rPr>
              <a:t>τρυπ</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ούσαν με τις ρίζες τους μέχρι που τον διέλυαν</a:t>
            </a:r>
            <a:r>
              <a:rPr kumimoji="0" lang="el-GR" sz="2000" i="0" u="none" strike="noStrike" cap="none" normalizeH="0" baseline="0" dirty="0" smtClean="0">
                <a:ln>
                  <a:noFill/>
                </a:ln>
                <a:effectLst/>
                <a:latin typeface="Cambria" pitchFamily="18" charset="0"/>
                <a:ea typeface="Cambria" pitchFamily="18" charset="0"/>
                <a:cs typeface="Calibri" pitchFamily="34" charset="0"/>
              </a:rPr>
              <a:t>.</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 Για τον λόγο αυτό ο Μικρός </a:t>
            </a:r>
            <a:r>
              <a:rPr kumimoji="0" lang="el-GR" sz="2000" i="0" u="none" strike="noStrike" cap="none" normalizeH="0" baseline="0" dirty="0" smtClean="0">
                <a:ln>
                  <a:noFill/>
                </a:ln>
                <a:effectLst/>
                <a:latin typeface="Cambria" pitchFamily="18" charset="0"/>
                <a:ea typeface="Cambria" pitchFamily="18" charset="0"/>
                <a:cs typeface="Calibri" pitchFamily="34" charset="0"/>
              </a:rPr>
              <a:t>Πρίγκι</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πας κάθε πρωί αναγκαζόταν να τα ξεριζώνει.</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 Ήταν δουλειά ανιαρή και άχαρη, </a:t>
            </a:r>
            <a:r>
              <a:rPr kumimoji="0" lang="el-GR" sz="2000" i="0" u="none" strike="noStrike" cap="none" normalizeH="0" baseline="0" dirty="0" err="1" smtClean="0">
                <a:ln>
                  <a:noFill/>
                </a:ln>
                <a:solidFill>
                  <a:schemeClr val="tx1"/>
                </a:solidFill>
                <a:effectLst/>
                <a:latin typeface="Cambria" pitchFamily="18" charset="0"/>
                <a:ea typeface="Cambria" pitchFamily="18" charset="0"/>
                <a:cs typeface="Calibri" pitchFamily="34" charset="0"/>
              </a:rPr>
              <a:t>γι᾽</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 </a:t>
            </a:r>
            <a:r>
              <a:rPr kumimoji="0" lang="el-GR" sz="2000" i="0" u="none" strike="noStrike" cap="none" normalizeH="0" baseline="0" dirty="0" smtClean="0">
                <a:ln>
                  <a:noFill/>
                </a:ln>
                <a:effectLst/>
                <a:latin typeface="Cambria" pitchFamily="18" charset="0"/>
                <a:ea typeface="Cambria" pitchFamily="18" charset="0"/>
                <a:cs typeface="Calibri" pitchFamily="34" charset="0"/>
              </a:rPr>
              <a:t>α</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υτό χρειαζόταν πειθαρχία. Αν αδιαφορούσε κ</a:t>
            </a:r>
            <a:r>
              <a:rPr kumimoji="0" lang="el-GR" sz="2000" i="0" u="none" strike="noStrike" cap="none" normalizeH="0" baseline="0" dirty="0" smtClean="0">
                <a:ln>
                  <a:noFill/>
                </a:ln>
                <a:effectLst/>
                <a:latin typeface="Cambria" pitchFamily="18" charset="0"/>
                <a:ea typeface="Cambria" pitchFamily="18" charset="0"/>
                <a:cs typeface="Calibri" pitchFamily="34" charset="0"/>
              </a:rPr>
              <a:t>αι</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 </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τεμπέλιαζε, όλος ο πλανήτης του θ</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α</a:t>
            </a:r>
            <a:r>
              <a:rPr kumimoji="0" lang="el-GR" sz="2000" i="0" u="none" strike="noStrike" cap="none" normalizeH="0" baseline="0" dirty="0" smtClean="0">
                <a:ln>
                  <a:noFill/>
                </a:ln>
                <a:solidFill>
                  <a:schemeClr val="tx1"/>
                </a:solidFill>
                <a:effectLst/>
                <a:latin typeface="Cambria" pitchFamily="18" charset="0"/>
                <a:ea typeface="Cambria" pitchFamily="18" charset="0"/>
                <a:cs typeface="Calibri" pitchFamily="34" charset="0"/>
              </a:rPr>
              <a:t> </a:t>
            </a:r>
            <a:r>
              <a:rPr kumimoji="0" lang="el-GR" sz="2000" i="0" u="none" strike="noStrike" cap="none" normalizeH="0" baseline="0" dirty="0" smtClean="0">
                <a:ln>
                  <a:noFill/>
                </a:ln>
                <a:solidFill>
                  <a:schemeClr val="bg1"/>
                </a:solidFill>
                <a:effectLst/>
                <a:latin typeface="Cambria" pitchFamily="18" charset="0"/>
                <a:ea typeface="Cambria" pitchFamily="18" charset="0"/>
                <a:cs typeface="Calibri" pitchFamily="34" charset="0"/>
              </a:rPr>
              <a:t>γινόταν χίλια δυο κομμάτια από αυτά. </a:t>
            </a:r>
            <a:endParaRPr kumimoji="0" lang="en-US" sz="2000" i="0" u="none" strike="noStrike" cap="none" normalizeH="0" baseline="0" dirty="0" smtClean="0">
              <a:ln>
                <a:noFill/>
              </a:ln>
              <a:solidFill>
                <a:schemeClr val="bg1"/>
              </a:solidFill>
              <a:effectLst/>
              <a:latin typeface="Cambria" pitchFamily="18" charset="0"/>
              <a:ea typeface="Cambria"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120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spd="slow" advTm="151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ipe(down)">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170099"/>
          </a:xfrm>
          <a:prstGeom prst="rect">
            <a:avLst/>
          </a:prstGeom>
        </p:spPr>
        <p:txBody>
          <a:bodyPr wrap="square">
            <a:spAutoFit/>
          </a:bodyPr>
          <a:lstStyle/>
          <a:p>
            <a:pPr algn="just"/>
            <a:r>
              <a:rPr lang="el-GR" sz="2000" dirty="0" smtClean="0">
                <a:latin typeface="Cambria" pitchFamily="18" charset="0"/>
                <a:ea typeface="Cambria" pitchFamily="18" charset="0"/>
              </a:rPr>
              <a:t>      Καθώς </a:t>
            </a:r>
            <a:r>
              <a:rPr lang="el-GR" sz="2000" dirty="0">
                <a:latin typeface="Cambria" pitchFamily="18" charset="0"/>
                <a:ea typeface="Cambria" pitchFamily="18" charset="0"/>
              </a:rPr>
              <a:t>ο συγγραφέας του έργου βιώνει το καθεστώς του Β΄ Παγκοσμίου Πολέμου, θα μπορούσαμε να ισχυριστούμε ότι αυτό το καθεστώς </a:t>
            </a:r>
            <a:r>
              <a:rPr lang="el-GR" sz="2000" dirty="0" smtClean="0">
                <a:latin typeface="Cambria" pitchFamily="18" charset="0"/>
                <a:ea typeface="Cambria" pitchFamily="18" charset="0"/>
              </a:rPr>
              <a:t>παραλληλίζεται  </a:t>
            </a:r>
            <a:r>
              <a:rPr lang="el-GR" sz="2000" dirty="0">
                <a:latin typeface="Cambria" pitchFamily="18" charset="0"/>
                <a:ea typeface="Cambria" pitchFamily="18" charset="0"/>
              </a:rPr>
              <a:t>με τα μπαομπάμπ. Κάθε ολοκληρωτικό καθεστώς καταλύει και καταργεί κάθε μορφή ελευθερίας και ανθρώπινο δικαίωμα. </a:t>
            </a:r>
            <a:r>
              <a:rPr lang="el-GR" sz="2000" dirty="0" smtClean="0">
                <a:latin typeface="Cambria" pitchFamily="18" charset="0"/>
                <a:ea typeface="Cambria" pitchFamily="18" charset="0"/>
              </a:rPr>
              <a:t>Αν αδιαφορήσουμε </a:t>
            </a:r>
            <a:r>
              <a:rPr lang="el-GR" sz="2000" dirty="0">
                <a:latin typeface="Cambria" pitchFamily="18" charset="0"/>
                <a:ea typeface="Cambria" pitchFamily="18" charset="0"/>
              </a:rPr>
              <a:t>και το υποτιμήσουμε, θα εξαπλωθεί και θα κυριαρχήσει στους λαούς, όπως ακριβώς τα μπαομπάμπ. Θα μεγαλώνει, όσο θα βρίσκει πρόσφορο έδαφος για να απλώνει τις ρίζες του και όταν πια θα έχει τραφεί από αυτό -όσους, δηλαδή, το υποστήριξαν είτε με τη θέλησή τους είτε από άγνοια ή αδιαφορία - δεν θα διστάσει να το διαλύσει. Η σκληρότητά του θα επικρατήσει σε όλον τον πλανήτη, επιτρέποντας κάθε είδους ανομία και εμποδίζοντας την εξέλιξη και την πρόοδο.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1720" y="3645025"/>
            <a:ext cx="5112568" cy="3029528"/>
          </a:xfrm>
          <a:prstGeom prst="rect">
            <a:avLst/>
          </a:prstGeom>
        </p:spPr>
      </p:pic>
    </p:spTree>
    <p:extLst>
      <p:ext uri="{BB962C8B-B14F-4D97-AF65-F5344CB8AC3E}">
        <p14:creationId xmlns="" xmlns:p14="http://schemas.microsoft.com/office/powerpoint/2010/main" val="808771779"/>
      </p:ext>
    </p:extLst>
  </p:cSld>
  <p:clrMapOvr>
    <a:masterClrMapping/>
  </p:clrMapOvr>
  <p:transition advTm="150000">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8064" y="0"/>
            <a:ext cx="3995936" cy="6278642"/>
          </a:xfrm>
          <a:prstGeom prst="rect">
            <a:avLst/>
          </a:prstGeom>
        </p:spPr>
        <p:txBody>
          <a:bodyPr wrap="square">
            <a:spAutoFit/>
          </a:bodyPr>
          <a:lstStyle/>
          <a:p>
            <a:endParaRPr lang="el-GR" dirty="0"/>
          </a:p>
          <a:p>
            <a:pPr algn="ctr"/>
            <a:r>
              <a:rPr lang="el-GR" sz="2400" dirty="0" smtClean="0"/>
              <a:t>     Είναι</a:t>
            </a:r>
            <a:r>
              <a:rPr lang="el-GR" sz="2400" dirty="0"/>
              <a:t>, λοιπόν, χρέος όλων </a:t>
            </a:r>
            <a:r>
              <a:rPr lang="el-GR" sz="2400" b="1" dirty="0"/>
              <a:t>να </a:t>
            </a:r>
            <a:r>
              <a:rPr lang="el-GR" sz="2400" b="1" dirty="0" smtClean="0"/>
              <a:t>ξεριζώνουμε</a:t>
            </a:r>
          </a:p>
          <a:p>
            <a:pPr algn="ctr"/>
            <a:r>
              <a:rPr lang="el-GR" sz="2400" dirty="0" smtClean="0"/>
              <a:t> </a:t>
            </a:r>
            <a:r>
              <a:rPr lang="el-GR" sz="2400" dirty="0"/>
              <a:t>τα </a:t>
            </a:r>
            <a:r>
              <a:rPr lang="el-GR" sz="2400" dirty="0" err="1"/>
              <a:t>μπαομπάμπ</a:t>
            </a:r>
            <a:r>
              <a:rPr lang="el-GR" sz="2400" dirty="0"/>
              <a:t> </a:t>
            </a:r>
            <a:endParaRPr lang="el-GR" sz="2400" dirty="0" smtClean="0"/>
          </a:p>
          <a:p>
            <a:pPr algn="ctr"/>
            <a:r>
              <a:rPr lang="el-GR" sz="2400" dirty="0" smtClean="0"/>
              <a:t>πολύ </a:t>
            </a:r>
            <a:r>
              <a:rPr lang="el-GR" sz="2400" dirty="0"/>
              <a:t>πριν αναπτυχθούν. </a:t>
            </a:r>
            <a:endParaRPr lang="el-GR" sz="2400" dirty="0" smtClean="0"/>
          </a:p>
          <a:p>
            <a:pPr algn="ctr"/>
            <a:endParaRPr lang="el-GR" sz="2400" dirty="0" smtClean="0"/>
          </a:p>
          <a:p>
            <a:pPr algn="ctr"/>
            <a:r>
              <a:rPr lang="el-GR" sz="2400" dirty="0" smtClean="0"/>
              <a:t>Για </a:t>
            </a:r>
            <a:r>
              <a:rPr lang="el-GR" sz="2400" dirty="0"/>
              <a:t>τον καθένα μας </a:t>
            </a:r>
            <a:endParaRPr lang="el-GR" sz="2400" dirty="0" smtClean="0"/>
          </a:p>
          <a:p>
            <a:pPr algn="ctr"/>
            <a:r>
              <a:rPr lang="el-GR" sz="2400" dirty="0" smtClean="0"/>
              <a:t>τα </a:t>
            </a:r>
            <a:r>
              <a:rPr lang="el-GR" sz="2400" dirty="0"/>
              <a:t>μπαομπάμπ είναι </a:t>
            </a:r>
            <a:endParaRPr lang="el-GR" sz="2400" dirty="0" smtClean="0"/>
          </a:p>
          <a:p>
            <a:pPr algn="ctr"/>
            <a:r>
              <a:rPr lang="el-GR" sz="2400" dirty="0" smtClean="0"/>
              <a:t>οι </a:t>
            </a:r>
            <a:r>
              <a:rPr lang="el-GR" sz="2400" dirty="0"/>
              <a:t>κακές συνήθειες, </a:t>
            </a:r>
            <a:endParaRPr lang="el-GR" sz="2400" dirty="0" smtClean="0"/>
          </a:p>
          <a:p>
            <a:pPr algn="ctr"/>
            <a:r>
              <a:rPr lang="el-GR" sz="2400" b="1" dirty="0" smtClean="0"/>
              <a:t>τα </a:t>
            </a:r>
            <a:r>
              <a:rPr lang="el-GR" sz="2400" b="1" dirty="0"/>
              <a:t>ελαττώματά μας</a:t>
            </a:r>
            <a:r>
              <a:rPr lang="el-GR" sz="2400" dirty="0"/>
              <a:t>, </a:t>
            </a:r>
            <a:endParaRPr lang="el-GR" sz="2400" dirty="0" smtClean="0"/>
          </a:p>
          <a:p>
            <a:pPr algn="ctr"/>
            <a:r>
              <a:rPr lang="el-GR" sz="2400" dirty="0" smtClean="0"/>
              <a:t>που </a:t>
            </a:r>
          </a:p>
          <a:p>
            <a:pPr algn="ctr"/>
            <a:r>
              <a:rPr lang="el-GR" sz="2400" b="1" dirty="0" smtClean="0"/>
              <a:t>αν </a:t>
            </a:r>
            <a:r>
              <a:rPr lang="el-GR" sz="2400" b="1" dirty="0"/>
              <a:t>δεν τα καταπολεμήσουμε, </a:t>
            </a:r>
            <a:endParaRPr lang="el-GR" sz="2400" b="1" dirty="0" smtClean="0"/>
          </a:p>
          <a:p>
            <a:pPr algn="ctr"/>
            <a:endParaRPr lang="el-GR" sz="2400" dirty="0" smtClean="0"/>
          </a:p>
          <a:p>
            <a:pPr algn="ctr"/>
            <a:r>
              <a:rPr lang="el-GR" sz="2400" b="1" dirty="0" smtClean="0"/>
              <a:t>θα </a:t>
            </a:r>
            <a:r>
              <a:rPr lang="el-GR" sz="2400" b="1" dirty="0"/>
              <a:t>καταστρέψουν </a:t>
            </a:r>
            <a:endParaRPr lang="el-GR" sz="2400" b="1" dirty="0" smtClean="0"/>
          </a:p>
          <a:p>
            <a:pPr algn="ctr"/>
            <a:r>
              <a:rPr lang="el-GR" sz="2400" dirty="0" smtClean="0"/>
              <a:t>τον δικό </a:t>
            </a:r>
            <a:r>
              <a:rPr lang="el-GR" sz="2400" dirty="0"/>
              <a:t>μας πλανήτη, </a:t>
            </a:r>
            <a:endParaRPr lang="el-GR" sz="2400" dirty="0" smtClean="0"/>
          </a:p>
          <a:p>
            <a:pPr algn="ctr"/>
            <a:endParaRPr lang="el-GR" sz="2400" dirty="0" smtClean="0"/>
          </a:p>
          <a:p>
            <a:pPr algn="ctr"/>
            <a:r>
              <a:rPr lang="el-GR" sz="2400" b="1" dirty="0" smtClean="0"/>
              <a:t>τη </a:t>
            </a:r>
            <a:r>
              <a:rPr lang="el-GR" sz="2400" b="1" dirty="0"/>
              <a:t>δική μας ζωή</a:t>
            </a:r>
            <a:r>
              <a:rPr lang="el-GR" sz="2400" dirty="0"/>
              <a:t>.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250264">
            <a:off x="729347" y="1412962"/>
            <a:ext cx="4478599" cy="4975679"/>
          </a:xfrm>
          <a:prstGeom prst="rect">
            <a:avLst/>
          </a:prstGeom>
        </p:spPr>
      </p:pic>
    </p:spTree>
    <p:extLst>
      <p:ext uri="{BB962C8B-B14F-4D97-AF65-F5344CB8AC3E}">
        <p14:creationId xmlns="" xmlns:p14="http://schemas.microsoft.com/office/powerpoint/2010/main" val="2663963463"/>
      </p:ext>
    </p:extLst>
  </p:cSld>
  <p:clrMapOvr>
    <a:masterClrMapping/>
  </p:clrMapOvr>
  <p:transition advTm="150000">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7756"/>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rPr>
              <a:t>Η Συνάντηση με τα Τριαντάφυλλα</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el-GR" sz="2400" i="0" u="none" strike="noStrike" cap="none" normalizeH="0" baseline="0" dirty="0" smtClean="0">
                <a:ln>
                  <a:noFill/>
                </a:ln>
                <a:solidFill>
                  <a:schemeClr val="tx1"/>
                </a:solidFill>
                <a:effectLst/>
                <a:latin typeface="Cambria" pitchFamily="18" charset="0"/>
                <a:ea typeface="Cambria" pitchFamily="18" charset="0"/>
                <a:cs typeface="Times New Roman" pitchFamily="18" charset="0"/>
              </a:rPr>
              <a:t>Ο Μικρός Πρίγκιπας, περιπλανώμενος στη Γη, αντικρίζει έναν τεράστιο κήπο με πέντε χιλιάδες τριαντάφυλλα, όλα ίδια με το δικό του. Στην αρχή δεν μπορεί να πιστέψει ότι το τριαντάφυλλό του τον κορόιδεψε και του είπε ψέματα πως ήταν το μοναδικό. Στη σκέψη ότι δεν έχει παρά ένα κοινό και συνηθισμένο λουλούδι και άρα δεν είναι και κανένας μεγάλος πρίγκιπας, βάζει τα κλάματα</a:t>
            </a:r>
            <a:r>
              <a:rPr kumimoji="0" lang="el-GR" sz="2000" i="0" u="none" strike="noStrike" cap="none" normalizeH="0" baseline="0" dirty="0" smtClean="0">
                <a:ln>
                  <a:noFill/>
                </a:ln>
                <a:solidFill>
                  <a:schemeClr val="tx1"/>
                </a:solidFill>
                <a:effectLst/>
                <a:latin typeface="+mj-lt"/>
                <a:ea typeface="Calibri" pitchFamily="34" charset="0"/>
                <a:cs typeface="Times New Roman" pitchFamily="18" charset="0"/>
              </a:rPr>
              <a:t>.</a:t>
            </a: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03848" y="3429000"/>
            <a:ext cx="4608512" cy="3149476"/>
          </a:xfrm>
          <a:prstGeom prst="rect">
            <a:avLst/>
          </a:prstGeom>
        </p:spPr>
      </p:pic>
    </p:spTree>
  </p:cSld>
  <p:clrMapOvr>
    <a:masterClrMapping/>
  </p:clrMapOvr>
  <p:transition spd="slow" advClick="0" advTm="15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2749664"/>
          </a:xfrm>
          <a:prstGeom prst="rect">
            <a:avLst/>
          </a:prstGeom>
        </p:spPr>
        <p:txBody>
          <a:bodyPr wrap="square">
            <a:spAutoFit/>
          </a:bodyPr>
          <a:lstStyle/>
          <a:p>
            <a:pPr algn="just"/>
            <a:r>
              <a:rPr lang="el-GR" dirty="0" smtClean="0"/>
              <a:t>     </a:t>
            </a:r>
            <a:r>
              <a:rPr lang="el-GR" sz="2400" dirty="0" smtClean="0">
                <a:latin typeface="Cambria" pitchFamily="18" charset="0"/>
                <a:ea typeface="Cambria" pitchFamily="18" charset="0"/>
              </a:rPr>
              <a:t>Πίσω </a:t>
            </a:r>
            <a:r>
              <a:rPr lang="el-GR" sz="2400" dirty="0">
                <a:latin typeface="Cambria" pitchFamily="18" charset="0"/>
                <a:ea typeface="Cambria" pitchFamily="18" charset="0"/>
              </a:rPr>
              <a:t>από το συμβολικό πρόσωπο του Πρίγκιπα υπάρχει ο σύγχρονος άνθρωπος που σκέφτεται ανώριμα -σαν παιδί- και μετρά την αξία του με τον υλικό πλούτο (=2 ενεργά ηφαίστεια + 1 σβησμένο + 1 τριαντάφυλλο). Αν νιώσει πως υστερεί σε κάποιο από τα υλικά αγαθά μπαίνει  σε σκέψεις, προβληματίζεται πώς να το αποκτήσει, το σκέφτεται συνεχώς, μέχρι που χάνει τη χαρά και την ευτυχία του και γίνεται δυστυχισμένος.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87624" y="2924944"/>
            <a:ext cx="6840760" cy="3554638"/>
          </a:xfrm>
          <a:prstGeom prst="rect">
            <a:avLst/>
          </a:prstGeom>
        </p:spPr>
      </p:pic>
    </p:spTree>
    <p:extLst>
      <p:ext uri="{BB962C8B-B14F-4D97-AF65-F5344CB8AC3E}">
        <p14:creationId xmlns="" xmlns:p14="http://schemas.microsoft.com/office/powerpoint/2010/main" val="2688989352"/>
      </p:ext>
    </p:extLst>
  </p:cSld>
  <p:clrMapOvr>
    <a:masterClrMapping/>
  </p:clrMapOvr>
  <p:transition advTm="150000">
    <p:pull dir="u"/>
  </p:transition>
  <p:timing>
    <p:tnLst>
      <p:par>
        <p:cTn id="1" dur="indefinite" restart="never" nodeType="tmRoot"/>
      </p:par>
    </p:tnLst>
  </p:timing>
</p:sld>
</file>

<file path=ppt/theme/theme1.xml><?xml version="1.0" encoding="utf-8"?>
<a:theme xmlns:a="http://schemas.openxmlformats.org/drawingml/2006/main" name="Feather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7BB72121-E1DC-4E3B-8C88-6F44201D420D}"/>
    </a:ext>
  </a:extLst>
</a:theme>
</file>

<file path=docProps/app.xml><?xml version="1.0" encoding="utf-8"?>
<Properties xmlns="http://schemas.openxmlformats.org/officeDocument/2006/extended-properties" xmlns:vt="http://schemas.openxmlformats.org/officeDocument/2006/docPropsVTypes">
  <Template>TM10001104[[fn=Feathered]]</Template>
  <TotalTime>1736</TotalTime>
  <Words>1500</Words>
  <Application>Microsoft Office PowerPoint</Application>
  <PresentationFormat>Προβολή στην οθόνη (4:3)</PresentationFormat>
  <Paragraphs>101</Paragraphs>
  <Slides>15</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Feathered</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Dimitra</cp:lastModifiedBy>
  <cp:revision>412</cp:revision>
  <dcterms:created xsi:type="dcterms:W3CDTF">2017-11-19T14:57:17Z</dcterms:created>
  <dcterms:modified xsi:type="dcterms:W3CDTF">2019-10-16T08:20:43Z</dcterms:modified>
</cp:coreProperties>
</file>